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12_9C21CB59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23_715B42D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modernComment_23A_3E7AF795.xml" ContentType="application/vnd.ms-powerpoint.comments+xml"/>
  <Override PartName="/ppt/notesSlides/notesSlide34.xml" ContentType="application/vnd.openxmlformats-officedocument.presentationml.notesSlide+xml"/>
  <Override PartName="/ppt/comments/modernComment_247_E7CF271C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66" r:id="rId5"/>
    <p:sldId id="530" r:id="rId6"/>
    <p:sldId id="532" r:id="rId7"/>
    <p:sldId id="537" r:id="rId8"/>
    <p:sldId id="538" r:id="rId9"/>
    <p:sldId id="540" r:id="rId10"/>
    <p:sldId id="547" r:id="rId11"/>
    <p:sldId id="541" r:id="rId12"/>
    <p:sldId id="542" r:id="rId13"/>
    <p:sldId id="544" r:id="rId14"/>
    <p:sldId id="543" r:id="rId15"/>
    <p:sldId id="548" r:id="rId16"/>
    <p:sldId id="545" r:id="rId17"/>
    <p:sldId id="550" r:id="rId18"/>
    <p:sldId id="549" r:id="rId19"/>
    <p:sldId id="555" r:id="rId20"/>
    <p:sldId id="556" r:id="rId21"/>
    <p:sldId id="552" r:id="rId22"/>
    <p:sldId id="557" r:id="rId23"/>
    <p:sldId id="560" r:id="rId24"/>
    <p:sldId id="561" r:id="rId25"/>
    <p:sldId id="558" r:id="rId26"/>
    <p:sldId id="563" r:id="rId27"/>
    <p:sldId id="562" r:id="rId28"/>
    <p:sldId id="564" r:id="rId29"/>
    <p:sldId id="582" r:id="rId30"/>
    <p:sldId id="553" r:id="rId31"/>
    <p:sldId id="569" r:id="rId32"/>
    <p:sldId id="565" r:id="rId33"/>
    <p:sldId id="566" r:id="rId34"/>
    <p:sldId id="567" r:id="rId35"/>
    <p:sldId id="568" r:id="rId36"/>
    <p:sldId id="570" r:id="rId37"/>
    <p:sldId id="583" r:id="rId38"/>
    <p:sldId id="571" r:id="rId39"/>
    <p:sldId id="584" r:id="rId40"/>
    <p:sldId id="572" r:id="rId41"/>
    <p:sldId id="573" r:id="rId42"/>
    <p:sldId id="574" r:id="rId43"/>
    <p:sldId id="575" r:id="rId44"/>
    <p:sldId id="576" r:id="rId45"/>
    <p:sldId id="579" r:id="rId46"/>
    <p:sldId id="580" r:id="rId47"/>
    <p:sldId id="577" r:id="rId48"/>
    <p:sldId id="581" r:id="rId49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5F87E7-4E27-2363-9E2B-88495069C170}" name="Hazem Dewidar" initials="HD" userId="Hazem Dewid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778"/>
    <a:srgbClr val="0D8BB8"/>
    <a:srgbClr val="822433"/>
    <a:srgbClr val="790022"/>
    <a:srgbClr val="F2E8D6"/>
    <a:srgbClr val="6E9AA2"/>
    <a:srgbClr val="0C1C1D"/>
    <a:srgbClr val="0432FF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F8771-E7B5-8A06-A2F4-0FCA4B3A7404}" v="19" dt="2023-03-01T15:01:31.426"/>
    <p1510:client id="{B6680159-5C4E-4CA0-A613-FE7945EB4FA7}" v="121" vWet="123" dt="2023-03-01T13:27:07.782"/>
    <p1510:client id="{F0CFB85E-9C8C-FB6F-F6B4-7A8A173301FA}" v="303" dt="2023-03-01T14:44:56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Gabrielli" userId="S::gabrielli.1883616@studenti.uniroma1.it::db887dc1-48e0-4866-8d76-ae2a56124ed8" providerId="AD" clId="Web-{C03F802E-A92D-BEA5-44A7-5DA8E7D6AF43}"/>
    <pc:docChg chg="modSld">
      <pc:chgData name="Davide Gabrielli" userId="S::gabrielli.1883616@studenti.uniroma1.it::db887dc1-48e0-4866-8d76-ae2a56124ed8" providerId="AD" clId="Web-{C03F802E-A92D-BEA5-44A7-5DA8E7D6AF43}" dt="2023-02-27T18:29:24.910" v="24"/>
      <pc:docMkLst>
        <pc:docMk/>
      </pc:docMkLst>
      <pc:sldChg chg="modSp">
        <pc:chgData name="Davide Gabrielli" userId="S::gabrielli.1883616@studenti.uniroma1.it::db887dc1-48e0-4866-8d76-ae2a56124ed8" providerId="AD" clId="Web-{C03F802E-A92D-BEA5-44A7-5DA8E7D6AF43}" dt="2023-02-27T18:26:25.961" v="9" actId="20577"/>
        <pc:sldMkLst>
          <pc:docMk/>
          <pc:sldMk cId="2565172070" sldId="532"/>
        </pc:sldMkLst>
        <pc:spChg chg="mod">
          <ac:chgData name="Davide Gabrielli" userId="S::gabrielli.1883616@studenti.uniroma1.it::db887dc1-48e0-4866-8d76-ae2a56124ed8" providerId="AD" clId="Web-{C03F802E-A92D-BEA5-44A7-5DA8E7D6AF43}" dt="2023-02-27T18:25:54.271" v="6" actId="20577"/>
          <ac:spMkLst>
            <pc:docMk/>
            <pc:sldMk cId="2565172070" sldId="532"/>
            <ac:spMk id="4" creationId="{59CBE631-7DE5-0713-20E4-6999A885207B}"/>
          </ac:spMkLst>
        </pc:spChg>
        <pc:spChg chg="mod">
          <ac:chgData name="Davide Gabrielli" userId="S::gabrielli.1883616@studenti.uniroma1.it::db887dc1-48e0-4866-8d76-ae2a56124ed8" providerId="AD" clId="Web-{C03F802E-A92D-BEA5-44A7-5DA8E7D6AF43}" dt="2023-02-27T18:26:25.961" v="9" actId="20577"/>
          <ac:spMkLst>
            <pc:docMk/>
            <pc:sldMk cId="2565172070" sldId="532"/>
            <ac:spMk id="7" creationId="{379EBC9F-B059-BF27-D122-3055F7625111}"/>
          </ac:spMkLst>
        </pc:spChg>
      </pc:sldChg>
      <pc:sldChg chg="modSp">
        <pc:chgData name="Davide Gabrielli" userId="S::gabrielli.1883616@studenti.uniroma1.it::db887dc1-48e0-4866-8d76-ae2a56124ed8" providerId="AD" clId="Web-{C03F802E-A92D-BEA5-44A7-5DA8E7D6AF43}" dt="2023-02-27T18:26:21.664" v="8" actId="20577"/>
        <pc:sldMkLst>
          <pc:docMk/>
          <pc:sldMk cId="1386338074" sldId="537"/>
        </pc:sldMkLst>
        <pc:spChg chg="mod">
          <ac:chgData name="Davide Gabrielli" userId="S::gabrielli.1883616@studenti.uniroma1.it::db887dc1-48e0-4866-8d76-ae2a56124ed8" providerId="AD" clId="Web-{C03F802E-A92D-BEA5-44A7-5DA8E7D6AF43}" dt="2023-02-27T18:26:21.664" v="8" actId="20577"/>
          <ac:spMkLst>
            <pc:docMk/>
            <pc:sldMk cId="1386338074" sldId="537"/>
            <ac:spMk id="4" creationId="{59CBE631-7DE5-0713-20E4-6999A885207B}"/>
          </ac:spMkLst>
        </pc:spChg>
        <pc:spChg chg="mod">
          <ac:chgData name="Davide Gabrielli" userId="S::gabrielli.1883616@studenti.uniroma1.it::db887dc1-48e0-4866-8d76-ae2a56124ed8" providerId="AD" clId="Web-{C03F802E-A92D-BEA5-44A7-5DA8E7D6AF43}" dt="2023-02-27T18:26:18.413" v="7" actId="20577"/>
          <ac:spMkLst>
            <pc:docMk/>
            <pc:sldMk cId="1386338074" sldId="537"/>
            <ac:spMk id="7" creationId="{379EBC9F-B059-BF27-D122-3055F7625111}"/>
          </ac:spMkLst>
        </pc:spChg>
      </pc:sldChg>
      <pc:sldChg chg="modSp">
        <pc:chgData name="Davide Gabrielli" userId="S::gabrielli.1883616@studenti.uniroma1.it::db887dc1-48e0-4866-8d76-ae2a56124ed8" providerId="AD" clId="Web-{C03F802E-A92D-BEA5-44A7-5DA8E7D6AF43}" dt="2023-02-27T18:27:46.060" v="18" actId="20577"/>
        <pc:sldMkLst>
          <pc:docMk/>
          <pc:sldMk cId="3292962615" sldId="538"/>
        </pc:sldMkLst>
        <pc:spChg chg="mod">
          <ac:chgData name="Davide Gabrielli" userId="S::gabrielli.1883616@studenti.uniroma1.it::db887dc1-48e0-4866-8d76-ae2a56124ed8" providerId="AD" clId="Web-{C03F802E-A92D-BEA5-44A7-5DA8E7D6AF43}" dt="2023-02-27T18:26:32.883" v="10" actId="20577"/>
          <ac:spMkLst>
            <pc:docMk/>
            <pc:sldMk cId="3292962615" sldId="538"/>
            <ac:spMk id="4" creationId="{59CBE631-7DE5-0713-20E4-6999A885207B}"/>
          </ac:spMkLst>
        </pc:spChg>
        <pc:spChg chg="mod">
          <ac:chgData name="Davide Gabrielli" userId="S::gabrielli.1883616@studenti.uniroma1.it::db887dc1-48e0-4866-8d76-ae2a56124ed8" providerId="AD" clId="Web-{C03F802E-A92D-BEA5-44A7-5DA8E7D6AF43}" dt="2023-02-27T18:26:34.524" v="11" actId="20577"/>
          <ac:spMkLst>
            <pc:docMk/>
            <pc:sldMk cId="3292962615" sldId="538"/>
            <ac:spMk id="7" creationId="{379EBC9F-B059-BF27-D122-3055F7625111}"/>
          </ac:spMkLst>
        </pc:spChg>
        <pc:spChg chg="mod">
          <ac:chgData name="Davide Gabrielli" userId="S::gabrielli.1883616@studenti.uniroma1.it::db887dc1-48e0-4866-8d76-ae2a56124ed8" providerId="AD" clId="Web-{C03F802E-A92D-BEA5-44A7-5DA8E7D6AF43}" dt="2023-02-27T18:27:46.060" v="18" actId="20577"/>
          <ac:spMkLst>
            <pc:docMk/>
            <pc:sldMk cId="3292962615" sldId="538"/>
            <ac:spMk id="10" creationId="{30C86E51-5176-DF0F-7A21-34D510AD0139}"/>
          </ac:spMkLst>
        </pc:spChg>
      </pc:sldChg>
      <pc:sldChg chg="modSp">
        <pc:chgData name="Davide Gabrielli" userId="S::gabrielli.1883616@studenti.uniroma1.it::db887dc1-48e0-4866-8d76-ae2a56124ed8" providerId="AD" clId="Web-{C03F802E-A92D-BEA5-44A7-5DA8E7D6AF43}" dt="2023-02-27T18:26:37.930" v="12" actId="20577"/>
        <pc:sldMkLst>
          <pc:docMk/>
          <pc:sldMk cId="2196660925" sldId="540"/>
        </pc:sldMkLst>
        <pc:spChg chg="mod">
          <ac:chgData name="Davide Gabrielli" userId="S::gabrielli.1883616@studenti.uniroma1.it::db887dc1-48e0-4866-8d76-ae2a56124ed8" providerId="AD" clId="Web-{C03F802E-A92D-BEA5-44A7-5DA8E7D6AF43}" dt="2023-02-27T18:26:37.930" v="12" actId="20577"/>
          <ac:spMkLst>
            <pc:docMk/>
            <pc:sldMk cId="2196660925" sldId="540"/>
            <ac:spMk id="4" creationId="{59CBE631-7DE5-0713-20E4-6999A885207B}"/>
          </ac:spMkLst>
        </pc:spChg>
        <pc:spChg chg="mod">
          <ac:chgData name="Davide Gabrielli" userId="S::gabrielli.1883616@studenti.uniroma1.it::db887dc1-48e0-4866-8d76-ae2a56124ed8" providerId="AD" clId="Web-{C03F802E-A92D-BEA5-44A7-5DA8E7D6AF43}" dt="2023-02-27T18:20:45.580" v="3" actId="20577"/>
          <ac:spMkLst>
            <pc:docMk/>
            <pc:sldMk cId="2196660925" sldId="540"/>
            <ac:spMk id="7" creationId="{379EBC9F-B059-BF27-D122-3055F7625111}"/>
          </ac:spMkLst>
        </pc:spChg>
      </pc:sldChg>
      <pc:sldChg chg="addAnim delAnim modAnim">
        <pc:chgData name="Davide Gabrielli" userId="S::gabrielli.1883616@studenti.uniroma1.it::db887dc1-48e0-4866-8d76-ae2a56124ed8" providerId="AD" clId="Web-{C03F802E-A92D-BEA5-44A7-5DA8E7D6AF43}" dt="2023-02-27T18:00:15.752" v="2"/>
        <pc:sldMkLst>
          <pc:docMk/>
          <pc:sldMk cId="3539816137" sldId="557"/>
        </pc:sldMkLst>
      </pc:sldChg>
      <pc:sldChg chg="delSp">
        <pc:chgData name="Davide Gabrielli" userId="S::gabrielli.1883616@studenti.uniroma1.it::db887dc1-48e0-4866-8d76-ae2a56124ed8" providerId="AD" clId="Web-{C03F802E-A92D-BEA5-44A7-5DA8E7D6AF43}" dt="2023-02-27T18:29:16.659" v="23"/>
        <pc:sldMkLst>
          <pc:docMk/>
          <pc:sldMk cId="1293644618" sldId="565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9:16.659" v="23"/>
          <ac:graphicFrameMkLst>
            <pc:docMk/>
            <pc:sldMk cId="1293644618" sldId="565"/>
            <ac:graphicFrameMk id="5" creationId="{2EA65193-0488-FCC6-8C6A-FC1C00F2EE58}"/>
          </ac:graphicFrameMkLst>
        </pc:graphicFrameChg>
      </pc:sldChg>
      <pc:sldChg chg="delSp">
        <pc:chgData name="Davide Gabrielli" userId="S::gabrielli.1883616@studenti.uniroma1.it::db887dc1-48e0-4866-8d76-ae2a56124ed8" providerId="AD" clId="Web-{C03F802E-A92D-BEA5-44A7-5DA8E7D6AF43}" dt="2023-02-27T18:29:11.049" v="22"/>
        <pc:sldMkLst>
          <pc:docMk/>
          <pc:sldMk cId="3946554855" sldId="566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9:11.049" v="22"/>
          <ac:graphicFrameMkLst>
            <pc:docMk/>
            <pc:sldMk cId="3946554855" sldId="566"/>
            <ac:graphicFrameMk id="5" creationId="{2EA65193-0488-FCC6-8C6A-FC1C00F2EE58}"/>
          </ac:graphicFrameMkLst>
        </pc:graphicFrameChg>
      </pc:sldChg>
      <pc:sldChg chg="delSp">
        <pc:chgData name="Davide Gabrielli" userId="S::gabrielli.1883616@studenti.uniroma1.it::db887dc1-48e0-4866-8d76-ae2a56124ed8" providerId="AD" clId="Web-{C03F802E-A92D-BEA5-44A7-5DA8E7D6AF43}" dt="2023-02-27T18:29:04.658" v="21"/>
        <pc:sldMkLst>
          <pc:docMk/>
          <pc:sldMk cId="1077617314" sldId="567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9:04.658" v="21"/>
          <ac:graphicFrameMkLst>
            <pc:docMk/>
            <pc:sldMk cId="1077617314" sldId="567"/>
            <ac:graphicFrameMk id="5" creationId="{2EA65193-0488-FCC6-8C6A-FC1C00F2EE58}"/>
          </ac:graphicFrameMkLst>
        </pc:graphicFrameChg>
      </pc:sldChg>
      <pc:sldChg chg="delSp">
        <pc:chgData name="Davide Gabrielli" userId="S::gabrielli.1883616@studenti.uniroma1.it::db887dc1-48e0-4866-8d76-ae2a56124ed8" providerId="AD" clId="Web-{C03F802E-A92D-BEA5-44A7-5DA8E7D6AF43}" dt="2023-02-27T18:28:59.845" v="20"/>
        <pc:sldMkLst>
          <pc:docMk/>
          <pc:sldMk cId="261206128" sldId="568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8:59.845" v="20"/>
          <ac:graphicFrameMkLst>
            <pc:docMk/>
            <pc:sldMk cId="261206128" sldId="568"/>
            <ac:graphicFrameMk id="5" creationId="{2EA65193-0488-FCC6-8C6A-FC1C00F2EE58}"/>
          </ac:graphicFrameMkLst>
        </pc:graphicFrameChg>
      </pc:sldChg>
      <pc:sldChg chg="delSp">
        <pc:chgData name="Davide Gabrielli" userId="S::gabrielli.1883616@studenti.uniroma1.it::db887dc1-48e0-4866-8d76-ae2a56124ed8" providerId="AD" clId="Web-{C03F802E-A92D-BEA5-44A7-5DA8E7D6AF43}" dt="2023-02-27T18:29:24.910" v="24"/>
        <pc:sldMkLst>
          <pc:docMk/>
          <pc:sldMk cId="3704922642" sldId="569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9:24.910" v="24"/>
          <ac:graphicFrameMkLst>
            <pc:docMk/>
            <pc:sldMk cId="3704922642" sldId="569"/>
            <ac:graphicFrameMk id="5" creationId="{2EA65193-0488-FCC6-8C6A-FC1C00F2EE58}"/>
          </ac:graphicFrameMkLst>
        </pc:graphicFrameChg>
      </pc:sldChg>
      <pc:sldChg chg="delSp">
        <pc:chgData name="Davide Gabrielli" userId="S::gabrielli.1883616@studenti.uniroma1.it::db887dc1-48e0-4866-8d76-ae2a56124ed8" providerId="AD" clId="Web-{C03F802E-A92D-BEA5-44A7-5DA8E7D6AF43}" dt="2023-02-27T18:28:45.001" v="19"/>
        <pc:sldMkLst>
          <pc:docMk/>
          <pc:sldMk cId="3345660747" sldId="581"/>
        </pc:sldMkLst>
        <pc:graphicFrameChg chg="del">
          <ac:chgData name="Davide Gabrielli" userId="S::gabrielli.1883616@studenti.uniroma1.it::db887dc1-48e0-4866-8d76-ae2a56124ed8" providerId="AD" clId="Web-{C03F802E-A92D-BEA5-44A7-5DA8E7D6AF43}" dt="2023-02-27T18:28:45.001" v="19"/>
          <ac:graphicFrameMkLst>
            <pc:docMk/>
            <pc:sldMk cId="3345660747" sldId="581"/>
            <ac:graphicFrameMk id="3" creationId="{F79DF291-2E2B-0B44-7E20-04F5329FE30A}"/>
          </ac:graphicFrameMkLst>
        </pc:graphicFrameChg>
      </pc:sldChg>
    </pc:docChg>
  </pc:docChgLst>
  <pc:docChgLst>
    <pc:chgData name="Hazem Dewidar" userId="3a83aacc-be81-431c-9f98-4850a606bf27" providerId="ADAL" clId="{E08E283E-269D-7846-9389-2D9B3C57ACFC}"/>
    <pc:docChg chg="modSld">
      <pc:chgData name="Hazem Dewidar" userId="3a83aacc-be81-431c-9f98-4850a606bf27" providerId="ADAL" clId="{E08E283E-269D-7846-9389-2D9B3C57ACFC}" dt="2023-02-20T17:29:34.565" v="44" actId="20577"/>
      <pc:docMkLst>
        <pc:docMk/>
      </pc:docMkLst>
      <pc:sldChg chg="modSp">
        <pc:chgData name="Hazem Dewidar" userId="3a83aacc-be81-431c-9f98-4850a606bf27" providerId="ADAL" clId="{E08E283E-269D-7846-9389-2D9B3C57ACFC}" dt="2023-02-20T17:29:34.565" v="44" actId="20577"/>
        <pc:sldMkLst>
          <pc:docMk/>
          <pc:sldMk cId="678964643" sldId="577"/>
        </pc:sldMkLst>
        <pc:spChg chg="mod">
          <ac:chgData name="Hazem Dewidar" userId="3a83aacc-be81-431c-9f98-4850a606bf27" providerId="ADAL" clId="{E08E283E-269D-7846-9389-2D9B3C57ACFC}" dt="2023-02-20T17:29:34.565" v="44" actId="20577"/>
          <ac:spMkLst>
            <pc:docMk/>
            <pc:sldMk cId="678964643" sldId="577"/>
            <ac:spMk id="8" creationId="{39A2957E-4228-CDE6-53D6-BE9FFD56F14F}"/>
          </ac:spMkLst>
        </pc:spChg>
      </pc:sldChg>
    </pc:docChg>
  </pc:docChgLst>
  <pc:docChgLst>
    <pc:chgData name="Guest User" userId="S::urn:spo:anon#7f28cd3d9129d6ff60713b489ffba537fe359e38a849e499b8ee5cfa0504eaab::" providerId="AD" clId="Web-{CF441CCE-09AF-9527-9D0E-173FC22ED85D}"/>
    <pc:docChg chg="addSld delSld modSld sldOrd">
      <pc:chgData name="Guest User" userId="S::urn:spo:anon#7f28cd3d9129d6ff60713b489ffba537fe359e38a849e499b8ee5cfa0504eaab::" providerId="AD" clId="Web-{CF441CCE-09AF-9527-9D0E-173FC22ED85D}" dt="2023-02-27T18:34:21.780" v="359"/>
      <pc:docMkLst>
        <pc:docMk/>
      </pc:docMkLst>
      <pc:sldChg chg="del">
        <pc:chgData name="Guest User" userId="S::urn:spo:anon#7f28cd3d9129d6ff60713b489ffba537fe359e38a849e499b8ee5cfa0504eaab::" providerId="AD" clId="Web-{CF441CCE-09AF-9527-9D0E-173FC22ED85D}" dt="2023-02-27T18:19:46.543" v="179"/>
        <pc:sldMkLst>
          <pc:docMk/>
          <pc:sldMk cId="2863113302" sldId="35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43" v="181"/>
        <pc:sldMkLst>
          <pc:docMk/>
          <pc:sldMk cId="1265498801" sldId="36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4"/>
        <pc:sldMkLst>
          <pc:docMk/>
          <pc:sldMk cId="2588324232" sldId="37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1"/>
        <pc:sldMkLst>
          <pc:docMk/>
          <pc:sldMk cId="4122755196" sldId="41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74" v="190"/>
        <pc:sldMkLst>
          <pc:docMk/>
          <pc:sldMk cId="2911596552" sldId="41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43" v="180"/>
        <pc:sldMkLst>
          <pc:docMk/>
          <pc:sldMk cId="1557540751" sldId="41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64" v="248"/>
        <pc:sldMkLst>
          <pc:docMk/>
          <pc:sldMk cId="2631408374" sldId="42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6"/>
        <pc:sldMkLst>
          <pc:docMk/>
          <pc:sldMk cId="1572745865" sldId="42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4"/>
        <pc:sldMkLst>
          <pc:docMk/>
          <pc:sldMk cId="3877353869" sldId="43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3"/>
        <pc:sldMkLst>
          <pc:docMk/>
          <pc:sldMk cId="234720075" sldId="43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41"/>
        <pc:sldMkLst>
          <pc:docMk/>
          <pc:sldMk cId="1535762755" sldId="43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2"/>
        <pc:sldMkLst>
          <pc:docMk/>
          <pc:sldMk cId="1958594466" sldId="434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40"/>
        <pc:sldMkLst>
          <pc:docMk/>
          <pc:sldMk cId="650979000" sldId="43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39"/>
        <pc:sldMkLst>
          <pc:docMk/>
          <pc:sldMk cId="858887770" sldId="43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38"/>
        <pc:sldMkLst>
          <pc:docMk/>
          <pc:sldMk cId="3647379443" sldId="43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37"/>
        <pc:sldMkLst>
          <pc:docMk/>
          <pc:sldMk cId="3328784877" sldId="43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34"/>
        <pc:sldMkLst>
          <pc:docMk/>
          <pc:sldMk cId="2847165401" sldId="440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33"/>
        <pc:sldMkLst>
          <pc:docMk/>
          <pc:sldMk cId="109364406" sldId="44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32"/>
        <pc:sldMkLst>
          <pc:docMk/>
          <pc:sldMk cId="3196560413" sldId="44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31"/>
        <pc:sldMkLst>
          <pc:docMk/>
          <pc:sldMk cId="2191912051" sldId="44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30"/>
        <pc:sldMkLst>
          <pc:docMk/>
          <pc:sldMk cId="3255586561" sldId="44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29"/>
        <pc:sldMkLst>
          <pc:docMk/>
          <pc:sldMk cId="1368372663" sldId="44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18" v="228"/>
        <pc:sldMkLst>
          <pc:docMk/>
          <pc:sldMk cId="3399324385" sldId="44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83" v="219"/>
        <pc:sldMkLst>
          <pc:docMk/>
          <pc:sldMk cId="126806452" sldId="44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83" v="217"/>
        <pc:sldMkLst>
          <pc:docMk/>
          <pc:sldMk cId="1806437623" sldId="45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83" v="216"/>
        <pc:sldMkLst>
          <pc:docMk/>
          <pc:sldMk cId="4270026362" sldId="45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83" v="215"/>
        <pc:sldMkLst>
          <pc:docMk/>
          <pc:sldMk cId="819246004" sldId="45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02" v="227"/>
        <pc:sldMkLst>
          <pc:docMk/>
          <pc:sldMk cId="1204708140" sldId="45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886" v="226"/>
        <pc:sldMkLst>
          <pc:docMk/>
          <pc:sldMk cId="3059831312" sldId="45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871" v="225"/>
        <pc:sldMkLst>
          <pc:docMk/>
          <pc:sldMk cId="1301497953" sldId="45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839" v="224"/>
        <pc:sldMkLst>
          <pc:docMk/>
          <pc:sldMk cId="577289740" sldId="45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99" v="220"/>
        <pc:sldMkLst>
          <pc:docMk/>
          <pc:sldMk cId="3845684158" sldId="460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99" v="221"/>
        <pc:sldMkLst>
          <pc:docMk/>
          <pc:sldMk cId="3014577118" sldId="46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83" v="218"/>
        <pc:sldMkLst>
          <pc:docMk/>
          <pc:sldMk cId="3961005731" sldId="46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74" v="189"/>
        <pc:sldMkLst>
          <pc:docMk/>
          <pc:sldMk cId="1916850405" sldId="46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96" v="254"/>
        <pc:sldMkLst>
          <pc:docMk/>
          <pc:sldMk cId="2971569359" sldId="46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96" v="253"/>
        <pc:sldMkLst>
          <pc:docMk/>
          <pc:sldMk cId="3756351608" sldId="47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80" v="252"/>
        <pc:sldMkLst>
          <pc:docMk/>
          <pc:sldMk cId="888827277" sldId="47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80" v="251"/>
        <pc:sldMkLst>
          <pc:docMk/>
          <pc:sldMk cId="1403548714" sldId="474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64" v="250"/>
        <pc:sldMkLst>
          <pc:docMk/>
          <pc:sldMk cId="2406311690" sldId="47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64" v="249"/>
        <pc:sldMkLst>
          <pc:docMk/>
          <pc:sldMk cId="3491315837" sldId="47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5"/>
        <pc:sldMkLst>
          <pc:docMk/>
          <pc:sldMk cId="2236750067" sldId="47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49" v="247"/>
        <pc:sldMkLst>
          <pc:docMk/>
          <pc:sldMk cId="3909170420" sldId="47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36"/>
        <pc:sldMkLst>
          <pc:docMk/>
          <pc:sldMk cId="467831156" sldId="480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933" v="235"/>
        <pc:sldMkLst>
          <pc:docMk/>
          <pc:sldMk cId="1623068790" sldId="48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68" v="214"/>
        <pc:sldMkLst>
          <pc:docMk/>
          <pc:sldMk cId="2142381253" sldId="48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6"/>
        <pc:sldMkLst>
          <pc:docMk/>
          <pc:sldMk cId="894951052" sldId="48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68" v="212"/>
        <pc:sldMkLst>
          <pc:docMk/>
          <pc:sldMk cId="3484388241" sldId="484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68" v="213"/>
        <pc:sldMkLst>
          <pc:docMk/>
          <pc:sldMk cId="515967633" sldId="48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68" v="211"/>
        <pc:sldMkLst>
          <pc:docMk/>
          <pc:sldMk cId="1516005964" sldId="48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05" v="197"/>
        <pc:sldMkLst>
          <pc:docMk/>
          <pc:sldMk cId="2826458285" sldId="49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2"/>
        <pc:sldMkLst>
          <pc:docMk/>
          <pc:sldMk cId="487609512" sldId="49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3"/>
        <pc:sldMkLst>
          <pc:docMk/>
          <pc:sldMk cId="1149921026" sldId="500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89" v="195"/>
        <pc:sldMkLst>
          <pc:docMk/>
          <pc:sldMk cId="3967106325" sldId="50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808" v="223"/>
        <pc:sldMkLst>
          <pc:docMk/>
          <pc:sldMk cId="942744531" sldId="50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74" v="188"/>
        <pc:sldMkLst>
          <pc:docMk/>
          <pc:sldMk cId="4122527523" sldId="50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761" v="222"/>
        <pc:sldMkLst>
          <pc:docMk/>
          <pc:sldMk cId="1836157437" sldId="50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58" v="185"/>
        <pc:sldMkLst>
          <pc:docMk/>
          <pc:sldMk cId="967097982" sldId="51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58" v="184"/>
        <pc:sldMkLst>
          <pc:docMk/>
          <pc:sldMk cId="2726112389" sldId="51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58" v="183"/>
        <pc:sldMkLst>
          <pc:docMk/>
          <pc:sldMk cId="3714527679" sldId="51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43" v="182"/>
        <pc:sldMkLst>
          <pc:docMk/>
          <pc:sldMk cId="2472971170" sldId="514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68" v="210"/>
        <pc:sldMkLst>
          <pc:docMk/>
          <pc:sldMk cId="3199810286" sldId="51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52" v="209"/>
        <pc:sldMkLst>
          <pc:docMk/>
          <pc:sldMk cId="1311328557" sldId="51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52" v="208"/>
        <pc:sldMkLst>
          <pc:docMk/>
          <pc:sldMk cId="3341807212" sldId="51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52" v="207"/>
        <pc:sldMkLst>
          <pc:docMk/>
          <pc:sldMk cId="1095774045" sldId="51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36" v="206"/>
        <pc:sldMkLst>
          <pc:docMk/>
          <pc:sldMk cId="2817680040" sldId="519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36" v="205"/>
        <pc:sldMkLst>
          <pc:docMk/>
          <pc:sldMk cId="903760237" sldId="520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36" v="204"/>
        <pc:sldMkLst>
          <pc:docMk/>
          <pc:sldMk cId="3097048887" sldId="521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21" v="203"/>
        <pc:sldMkLst>
          <pc:docMk/>
          <pc:sldMk cId="1773180478" sldId="522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21" v="202"/>
        <pc:sldMkLst>
          <pc:docMk/>
          <pc:sldMk cId="2542305385" sldId="523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21" v="201"/>
        <pc:sldMkLst>
          <pc:docMk/>
          <pc:sldMk cId="1938505313" sldId="524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05" v="200"/>
        <pc:sldMkLst>
          <pc:docMk/>
          <pc:sldMk cId="2167548963" sldId="525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05" v="199"/>
        <pc:sldMkLst>
          <pc:docMk/>
          <pc:sldMk cId="1951590069" sldId="526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605" v="198"/>
        <pc:sldMkLst>
          <pc:docMk/>
          <pc:sldMk cId="3405378030" sldId="527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74" v="187"/>
        <pc:sldMkLst>
          <pc:docMk/>
          <pc:sldMk cId="299577988" sldId="528"/>
        </pc:sldMkLst>
      </pc:sldChg>
      <pc:sldChg chg="del">
        <pc:chgData name="Guest User" userId="S::urn:spo:anon#7f28cd3d9129d6ff60713b489ffba537fe359e38a849e499b8ee5cfa0504eaab::" providerId="AD" clId="Web-{CF441CCE-09AF-9527-9D0E-173FC22ED85D}" dt="2023-02-27T18:19:46.558" v="186"/>
        <pc:sldMkLst>
          <pc:docMk/>
          <pc:sldMk cId="2709246155" sldId="529"/>
        </pc:sldMkLst>
      </pc:sldChg>
      <pc:sldChg chg="addSp modSp">
        <pc:chgData name="Guest User" userId="S::urn:spo:anon#7f28cd3d9129d6ff60713b489ffba537fe359e38a849e499b8ee5cfa0504eaab::" providerId="AD" clId="Web-{CF441CCE-09AF-9527-9D0E-173FC22ED85D}" dt="2023-02-27T18:31:37.930" v="349"/>
        <pc:sldMkLst>
          <pc:docMk/>
          <pc:sldMk cId="2565172070" sldId="532"/>
        </pc:sldMkLst>
        <pc:spChg chg="mod">
          <ac:chgData name="Guest User" userId="S::urn:spo:anon#7f28cd3d9129d6ff60713b489ffba537fe359e38a849e499b8ee5cfa0504eaab::" providerId="AD" clId="Web-{CF441CCE-09AF-9527-9D0E-173FC22ED85D}" dt="2023-02-27T18:27:40.077" v="325" actId="1076"/>
          <ac:spMkLst>
            <pc:docMk/>
            <pc:sldMk cId="2565172070" sldId="532"/>
            <ac:spMk id="3" creationId="{C98D7D07-140C-EDC4-87DC-FD8A12D725AC}"/>
          </ac:spMkLst>
        </pc:spChg>
        <pc:spChg chg="mod">
          <ac:chgData name="Guest User" userId="S::urn:spo:anon#7f28cd3d9129d6ff60713b489ffba537fe359e38a849e499b8ee5cfa0504eaab::" providerId="AD" clId="Web-{CF441CCE-09AF-9527-9D0E-173FC22ED85D}" dt="2023-02-27T18:27:40.077" v="324" actId="1076"/>
          <ac:spMkLst>
            <pc:docMk/>
            <pc:sldMk cId="2565172070" sldId="532"/>
            <ac:spMk id="4" creationId="{59CBE631-7DE5-0713-20E4-6999A885207B}"/>
          </ac:spMkLst>
        </pc:spChg>
        <pc:spChg chg="mod">
          <ac:chgData name="Guest User" userId="S::urn:spo:anon#7f28cd3d9129d6ff60713b489ffba537fe359e38a849e499b8ee5cfa0504eaab::" providerId="AD" clId="Web-{CF441CCE-09AF-9527-9D0E-173FC22ED85D}" dt="2023-02-27T18:27:40.077" v="323" actId="1076"/>
          <ac:spMkLst>
            <pc:docMk/>
            <pc:sldMk cId="2565172070" sldId="532"/>
            <ac:spMk id="7" creationId="{379EBC9F-B059-BF27-D122-3055F7625111}"/>
          </ac:spMkLst>
        </pc:spChg>
        <pc:grpChg chg="add">
          <ac:chgData name="Guest User" userId="S::urn:spo:anon#7f28cd3d9129d6ff60713b489ffba537fe359e38a849e499b8ee5cfa0504eaab::" providerId="AD" clId="Web-{CF441CCE-09AF-9527-9D0E-173FC22ED85D}" dt="2023-02-27T18:31:37.930" v="349"/>
          <ac:grpSpMkLst>
            <pc:docMk/>
            <pc:sldMk cId="2565172070" sldId="532"/>
            <ac:grpSpMk id="10" creationId="{406FB94F-2D54-CC53-B778-2141E082E4CD}"/>
          </ac:grpSpMkLst>
        </pc:grpChg>
      </pc:sldChg>
      <pc:sldChg chg="addSp">
        <pc:chgData name="Guest User" userId="S::urn:spo:anon#7f28cd3d9129d6ff60713b489ffba537fe359e38a849e499b8ee5cfa0504eaab::" providerId="AD" clId="Web-{CF441CCE-09AF-9527-9D0E-173FC22ED85D}" dt="2023-02-27T18:31:35.383" v="348"/>
        <pc:sldMkLst>
          <pc:docMk/>
          <pc:sldMk cId="1386338074" sldId="537"/>
        </pc:sldMkLst>
        <pc:grpChg chg="add">
          <ac:chgData name="Guest User" userId="S::urn:spo:anon#7f28cd3d9129d6ff60713b489ffba537fe359e38a849e499b8ee5cfa0504eaab::" providerId="AD" clId="Web-{CF441CCE-09AF-9527-9D0E-173FC22ED85D}" dt="2023-02-27T18:31:35.383" v="348"/>
          <ac:grpSpMkLst>
            <pc:docMk/>
            <pc:sldMk cId="1386338074" sldId="537"/>
            <ac:grpSpMk id="11" creationId="{1A15FEBD-FF84-1EAE-F6FE-F0F253BA2288}"/>
          </ac:grpSpMkLst>
        </pc:grpChg>
      </pc:sldChg>
      <pc:sldChg chg="addSp">
        <pc:chgData name="Guest User" userId="S::urn:spo:anon#7f28cd3d9129d6ff60713b489ffba537fe359e38a849e499b8ee5cfa0504eaab::" providerId="AD" clId="Web-{CF441CCE-09AF-9527-9D0E-173FC22ED85D}" dt="2023-02-27T18:31:32.289" v="347"/>
        <pc:sldMkLst>
          <pc:docMk/>
          <pc:sldMk cId="3292962615" sldId="538"/>
        </pc:sldMkLst>
        <pc:grpChg chg="add">
          <ac:chgData name="Guest User" userId="S::urn:spo:anon#7f28cd3d9129d6ff60713b489ffba537fe359e38a849e499b8ee5cfa0504eaab::" providerId="AD" clId="Web-{CF441CCE-09AF-9527-9D0E-173FC22ED85D}" dt="2023-02-27T18:31:32.289" v="347"/>
          <ac:grpSpMkLst>
            <pc:docMk/>
            <pc:sldMk cId="3292962615" sldId="538"/>
            <ac:grpSpMk id="11" creationId="{E4CF1D1F-A6A9-8C3B-EB53-191576F4F64C}"/>
          </ac:grpSpMkLst>
        </pc:grpChg>
      </pc:sldChg>
      <pc:sldChg chg="addSp modSp">
        <pc:chgData name="Guest User" userId="S::urn:spo:anon#7f28cd3d9129d6ff60713b489ffba537fe359e38a849e499b8ee5cfa0504eaab::" providerId="AD" clId="Web-{CF441CCE-09AF-9527-9D0E-173FC22ED85D}" dt="2023-02-27T18:31:22.195" v="346"/>
        <pc:sldMkLst>
          <pc:docMk/>
          <pc:sldMk cId="2196660925" sldId="540"/>
        </pc:sldMkLst>
        <pc:grpChg chg="add">
          <ac:chgData name="Guest User" userId="S::urn:spo:anon#7f28cd3d9129d6ff60713b489ffba537fe359e38a849e499b8ee5cfa0504eaab::" providerId="AD" clId="Web-{CF441CCE-09AF-9527-9D0E-173FC22ED85D}" dt="2023-02-27T18:31:14.460" v="343"/>
          <ac:grpSpMkLst>
            <pc:docMk/>
            <pc:sldMk cId="2196660925" sldId="540"/>
            <ac:grpSpMk id="9" creationId="{908C9660-8F85-E78B-96E7-9FB5556D79BF}"/>
          </ac:grpSpMkLst>
        </pc:grpChg>
        <pc:picChg chg="add mod">
          <ac:chgData name="Guest User" userId="S::urn:spo:anon#7f28cd3d9129d6ff60713b489ffba537fe359e38a849e499b8ee5cfa0504eaab::" providerId="AD" clId="Web-{CF441CCE-09AF-9527-9D0E-173FC22ED85D}" dt="2023-02-27T18:31:22.163" v="344"/>
          <ac:picMkLst>
            <pc:docMk/>
            <pc:sldMk cId="2196660925" sldId="540"/>
            <ac:picMk id="2" creationId="{5317F0D4-BEDB-89D8-992F-CB6398A0A5B9}"/>
          </ac:picMkLst>
        </pc:picChg>
        <pc:picChg chg="add mod">
          <ac:chgData name="Guest User" userId="S::urn:spo:anon#7f28cd3d9129d6ff60713b489ffba537fe359e38a849e499b8ee5cfa0504eaab::" providerId="AD" clId="Web-{CF441CCE-09AF-9527-9D0E-173FC22ED85D}" dt="2023-02-27T18:31:22.179" v="345"/>
          <ac:picMkLst>
            <pc:docMk/>
            <pc:sldMk cId="2196660925" sldId="540"/>
            <ac:picMk id="5" creationId="{2EC0051B-7945-8551-6DDF-5DDAAB9AE47A}"/>
          </ac:picMkLst>
        </pc:picChg>
        <pc:picChg chg="add mod">
          <ac:chgData name="Guest User" userId="S::urn:spo:anon#7f28cd3d9129d6ff60713b489ffba537fe359e38a849e499b8ee5cfa0504eaab::" providerId="AD" clId="Web-{CF441CCE-09AF-9527-9D0E-173FC22ED85D}" dt="2023-02-27T18:31:22.195" v="346"/>
          <ac:picMkLst>
            <pc:docMk/>
            <pc:sldMk cId="2196660925" sldId="540"/>
            <ac:picMk id="6" creationId="{042260E0-85FA-A00B-241E-0B20CE811A9D}"/>
          </ac:picMkLst>
        </pc:picChg>
      </pc:sldChg>
      <pc:sldChg chg="addSp">
        <pc:chgData name="Guest User" userId="S::urn:spo:anon#7f28cd3d9129d6ff60713b489ffba537fe359e38a849e499b8ee5cfa0504eaab::" providerId="AD" clId="Web-{CF441CCE-09AF-9527-9D0E-173FC22ED85D}" dt="2023-02-27T18:31:47.836" v="350"/>
        <pc:sldMkLst>
          <pc:docMk/>
          <pc:sldMk cId="4264596989" sldId="541"/>
        </pc:sldMkLst>
        <pc:grpChg chg="add">
          <ac:chgData name="Guest User" userId="S::urn:spo:anon#7f28cd3d9129d6ff60713b489ffba537fe359e38a849e499b8ee5cfa0504eaab::" providerId="AD" clId="Web-{CF441CCE-09AF-9527-9D0E-173FC22ED85D}" dt="2023-02-27T18:31:47.836" v="350"/>
          <ac:grpSpMkLst>
            <pc:docMk/>
            <pc:sldMk cId="4264596989" sldId="541"/>
            <ac:grpSpMk id="6" creationId="{0D1A799F-F029-68DA-E23B-DEEBB0B5A6A6}"/>
          </ac:grpSpMkLst>
        </pc:grpChg>
      </pc:sldChg>
      <pc:sldChg chg="addSp">
        <pc:chgData name="Guest User" userId="S::urn:spo:anon#7f28cd3d9129d6ff60713b489ffba537fe359e38a849e499b8ee5cfa0504eaab::" providerId="AD" clId="Web-{CF441CCE-09AF-9527-9D0E-173FC22ED85D}" dt="2023-02-27T18:31:50.102" v="351"/>
        <pc:sldMkLst>
          <pc:docMk/>
          <pc:sldMk cId="3224270580" sldId="542"/>
        </pc:sldMkLst>
        <pc:grpChg chg="add">
          <ac:chgData name="Guest User" userId="S::urn:spo:anon#7f28cd3d9129d6ff60713b489ffba537fe359e38a849e499b8ee5cfa0504eaab::" providerId="AD" clId="Web-{CF441CCE-09AF-9527-9D0E-173FC22ED85D}" dt="2023-02-27T18:31:50.102" v="351"/>
          <ac:grpSpMkLst>
            <pc:docMk/>
            <pc:sldMk cId="3224270580" sldId="542"/>
            <ac:grpSpMk id="13" creationId="{47D5D96C-0AF4-3A83-1086-02B8B8CCE6E5}"/>
          </ac:grpSpMkLst>
        </pc:grpChg>
      </pc:sldChg>
      <pc:sldChg chg="addSp modSp">
        <pc:chgData name="Guest User" userId="S::urn:spo:anon#7f28cd3d9129d6ff60713b489ffba537fe359e38a849e499b8ee5cfa0504eaab::" providerId="AD" clId="Web-{CF441CCE-09AF-9527-9D0E-173FC22ED85D}" dt="2023-02-27T18:31:55.633" v="353"/>
        <pc:sldMkLst>
          <pc:docMk/>
          <pc:sldMk cId="1522342158" sldId="543"/>
        </pc:sldMkLst>
        <pc:spChg chg="mod">
          <ac:chgData name="Guest User" userId="S::urn:spo:anon#7f28cd3d9129d6ff60713b489ffba537fe359e38a849e499b8ee5cfa0504eaab::" providerId="AD" clId="Web-{CF441CCE-09AF-9527-9D0E-173FC22ED85D}" dt="2023-02-27T18:16:28.801" v="88" actId="1076"/>
          <ac:spMkLst>
            <pc:docMk/>
            <pc:sldMk cId="1522342158" sldId="543"/>
            <ac:spMk id="3" creationId="{18F0AE97-7FC7-27BA-47EF-97F29857ACAB}"/>
          </ac:spMkLst>
        </pc:spChg>
        <pc:spChg chg="mod">
          <ac:chgData name="Guest User" userId="S::urn:spo:anon#7f28cd3d9129d6ff60713b489ffba537fe359e38a849e499b8ee5cfa0504eaab::" providerId="AD" clId="Web-{CF441CCE-09AF-9527-9D0E-173FC22ED85D}" dt="2023-02-27T18:16:28.801" v="87" actId="1076"/>
          <ac:spMkLst>
            <pc:docMk/>
            <pc:sldMk cId="1522342158" sldId="543"/>
            <ac:spMk id="4" creationId="{060EFFA5-9809-B720-07D4-F216CCB46133}"/>
          </ac:spMkLst>
        </pc:spChg>
        <pc:spChg chg="mod">
          <ac:chgData name="Guest User" userId="S::urn:spo:anon#7f28cd3d9129d6ff60713b489ffba537fe359e38a849e499b8ee5cfa0504eaab::" providerId="AD" clId="Web-{CF441CCE-09AF-9527-9D0E-173FC22ED85D}" dt="2023-02-27T18:16:28.801" v="86" actId="1076"/>
          <ac:spMkLst>
            <pc:docMk/>
            <pc:sldMk cId="1522342158" sldId="543"/>
            <ac:spMk id="7" creationId="{544E09C9-2539-4E96-9DA6-62D53EAA5620}"/>
          </ac:spMkLst>
        </pc:spChg>
        <pc:grpChg chg="add">
          <ac:chgData name="Guest User" userId="S::urn:spo:anon#7f28cd3d9129d6ff60713b489ffba537fe359e38a849e499b8ee5cfa0504eaab::" providerId="AD" clId="Web-{CF441CCE-09AF-9527-9D0E-173FC22ED85D}" dt="2023-02-27T18:31:55.633" v="353"/>
          <ac:grpSpMkLst>
            <pc:docMk/>
            <pc:sldMk cId="1522342158" sldId="543"/>
            <ac:grpSpMk id="10" creationId="{6F7DA761-D526-F30F-3F9E-E38E40AB4F3E}"/>
          </ac:grpSpMkLst>
        </pc:grpChg>
      </pc:sldChg>
      <pc:sldChg chg="addSp ord">
        <pc:chgData name="Guest User" userId="S::urn:spo:anon#7f28cd3d9129d6ff60713b489ffba537fe359e38a849e499b8ee5cfa0504eaab::" providerId="AD" clId="Web-{CF441CCE-09AF-9527-9D0E-173FC22ED85D}" dt="2023-02-27T18:31:52.711" v="352"/>
        <pc:sldMkLst>
          <pc:docMk/>
          <pc:sldMk cId="2689202618" sldId="544"/>
        </pc:sldMkLst>
        <pc:grpChg chg="add">
          <ac:chgData name="Guest User" userId="S::urn:spo:anon#7f28cd3d9129d6ff60713b489ffba537fe359e38a849e499b8ee5cfa0504eaab::" providerId="AD" clId="Web-{CF441CCE-09AF-9527-9D0E-173FC22ED85D}" dt="2023-02-27T18:31:52.711" v="352"/>
          <ac:grpSpMkLst>
            <pc:docMk/>
            <pc:sldMk cId="2689202618" sldId="544"/>
            <ac:grpSpMk id="9" creationId="{205DCDCB-7F8A-DCD9-DD51-4E3D7717A1EA}"/>
          </ac:grpSpMkLst>
        </pc:grpChg>
      </pc:sldChg>
      <pc:sldChg chg="addSp">
        <pc:chgData name="Guest User" userId="S::urn:spo:anon#7f28cd3d9129d6ff60713b489ffba537fe359e38a849e499b8ee5cfa0504eaab::" providerId="AD" clId="Web-{CF441CCE-09AF-9527-9D0E-173FC22ED85D}" dt="2023-02-27T18:31:57.555" v="354"/>
        <pc:sldMkLst>
          <pc:docMk/>
          <pc:sldMk cId="164287037" sldId="548"/>
        </pc:sldMkLst>
        <pc:grpChg chg="add">
          <ac:chgData name="Guest User" userId="S::urn:spo:anon#7f28cd3d9129d6ff60713b489ffba537fe359e38a849e499b8ee5cfa0504eaab::" providerId="AD" clId="Web-{CF441CCE-09AF-9527-9D0E-173FC22ED85D}" dt="2023-02-27T18:31:57.555" v="354"/>
          <ac:grpSpMkLst>
            <pc:docMk/>
            <pc:sldMk cId="164287037" sldId="548"/>
            <ac:grpSpMk id="10" creationId="{6BACAC59-4B09-C37D-0546-4030D711A761}"/>
          </ac:grpSpMkLst>
        </pc:grpChg>
      </pc:sldChg>
      <pc:sldChg chg="addSp delSp">
        <pc:chgData name="Guest User" userId="S::urn:spo:anon#7f28cd3d9129d6ff60713b489ffba537fe359e38a849e499b8ee5cfa0504eaab::" providerId="AD" clId="Web-{CF441CCE-09AF-9527-9D0E-173FC22ED85D}" dt="2023-02-27T18:33:59.498" v="356"/>
        <pc:sldMkLst>
          <pc:docMk/>
          <pc:sldMk cId="1946207011" sldId="553"/>
        </pc:sldMkLst>
        <pc:graphicFrameChg chg="del">
          <ac:chgData name="Guest User" userId="S::urn:spo:anon#7f28cd3d9129d6ff60713b489ffba537fe359e38a849e499b8ee5cfa0504eaab::" providerId="AD" clId="Web-{CF441CCE-09AF-9527-9D0E-173FC22ED85D}" dt="2023-02-27T18:21:58.735" v="271"/>
          <ac:graphicFrameMkLst>
            <pc:docMk/>
            <pc:sldMk cId="1946207011" sldId="553"/>
            <ac:graphicFrameMk id="5" creationId="{2EA65193-0488-FCC6-8C6A-FC1C00F2EE58}"/>
          </ac:graphicFrameMkLst>
        </pc:graphicFrameChg>
        <pc:picChg chg="add del">
          <ac:chgData name="Guest User" userId="S::urn:spo:anon#7f28cd3d9129d6ff60713b489ffba537fe359e38a849e499b8ee5cfa0504eaab::" providerId="AD" clId="Web-{CF441CCE-09AF-9527-9D0E-173FC22ED85D}" dt="2023-02-27T18:33:59.498" v="356"/>
          <ac:picMkLst>
            <pc:docMk/>
            <pc:sldMk cId="1946207011" sldId="553"/>
            <ac:picMk id="7" creationId="{C66875D9-3AAC-DA55-1957-CD1D0F1EE885}"/>
          </ac:picMkLst>
        </pc:picChg>
      </pc:sldChg>
      <pc:sldChg chg="delSp">
        <pc:chgData name="Guest User" userId="S::urn:spo:anon#7f28cd3d9129d6ff60713b489ffba537fe359e38a849e499b8ee5cfa0504eaab::" providerId="AD" clId="Web-{CF441CCE-09AF-9527-9D0E-173FC22ED85D}" dt="2023-02-27T18:33:37.153" v="355"/>
        <pc:sldMkLst>
          <pc:docMk/>
          <pc:sldMk cId="4287763359" sldId="563"/>
        </pc:sldMkLst>
        <pc:graphicFrameChg chg="del">
          <ac:chgData name="Guest User" userId="S::urn:spo:anon#7f28cd3d9129d6ff60713b489ffba537fe359e38a849e499b8ee5cfa0504eaab::" providerId="AD" clId="Web-{CF441CCE-09AF-9527-9D0E-173FC22ED85D}" dt="2023-02-27T18:33:37.153" v="355"/>
          <ac:graphicFrameMkLst>
            <pc:docMk/>
            <pc:sldMk cId="4287763359" sldId="563"/>
            <ac:graphicFrameMk id="3" creationId="{01759626-4B7C-F494-53F9-B5C16C7BB2B6}"/>
          </ac:graphicFrameMkLst>
        </pc:graphicFrameChg>
      </pc:sldChg>
      <pc:sldChg chg="modSp">
        <pc:chgData name="Guest User" userId="S::urn:spo:anon#7f28cd3d9129d6ff60713b489ffba537fe359e38a849e499b8ee5cfa0504eaab::" providerId="AD" clId="Web-{CF441CCE-09AF-9527-9D0E-173FC22ED85D}" dt="2023-02-27T18:20:55.858" v="261" actId="1076"/>
        <pc:sldMkLst>
          <pc:docMk/>
          <pc:sldMk cId="1561232554" sldId="564"/>
        </pc:sldMkLst>
        <pc:picChg chg="mod">
          <ac:chgData name="Guest User" userId="S::urn:spo:anon#7f28cd3d9129d6ff60713b489ffba537fe359e38a849e499b8ee5cfa0504eaab::" providerId="AD" clId="Web-{CF441CCE-09AF-9527-9D0E-173FC22ED85D}" dt="2023-02-27T18:20:49.998" v="258" actId="1076"/>
          <ac:picMkLst>
            <pc:docMk/>
            <pc:sldMk cId="1561232554" sldId="564"/>
            <ac:picMk id="2" creationId="{0C5177C1-DF4C-4EBC-9BC1-C91CDD6D33DC}"/>
          </ac:picMkLst>
        </pc:picChg>
        <pc:picChg chg="mod">
          <ac:chgData name="Guest User" userId="S::urn:spo:anon#7f28cd3d9129d6ff60713b489ffba537fe359e38a849e499b8ee5cfa0504eaab::" providerId="AD" clId="Web-{CF441CCE-09AF-9527-9D0E-173FC22ED85D}" dt="2023-02-27T18:20:55.858" v="261" actId="1076"/>
          <ac:picMkLst>
            <pc:docMk/>
            <pc:sldMk cId="1561232554" sldId="564"/>
            <ac:picMk id="4" creationId="{CBDCD267-2F04-1CD4-B660-5276A2CBB3D6}"/>
          </ac:picMkLst>
        </pc:picChg>
      </pc:sldChg>
      <pc:sldChg chg="addSp">
        <pc:chgData name="Guest User" userId="S::urn:spo:anon#7f28cd3d9129d6ff60713b489ffba537fe359e38a849e499b8ee5cfa0504eaab::" providerId="AD" clId="Web-{CF441CCE-09AF-9527-9D0E-173FC22ED85D}" dt="2023-02-27T18:34:21.780" v="359"/>
        <pc:sldMkLst>
          <pc:docMk/>
          <pc:sldMk cId="1293644618" sldId="565"/>
        </pc:sldMkLst>
        <pc:picChg chg="add">
          <ac:chgData name="Guest User" userId="S::urn:spo:anon#7f28cd3d9129d6ff60713b489ffba537fe359e38a849e499b8ee5cfa0504eaab::" providerId="AD" clId="Web-{CF441CCE-09AF-9527-9D0E-173FC22ED85D}" dt="2023-02-27T18:34:21.780" v="359"/>
          <ac:picMkLst>
            <pc:docMk/>
            <pc:sldMk cId="1293644618" sldId="565"/>
            <ac:picMk id="4" creationId="{03C63614-D42A-AA90-F1D5-781A5ECDBFBF}"/>
          </ac:picMkLst>
        </pc:picChg>
      </pc:sldChg>
      <pc:sldChg chg="addSp delSp">
        <pc:chgData name="Guest User" userId="S::urn:spo:anon#7f28cd3d9129d6ff60713b489ffba537fe359e38a849e499b8ee5cfa0504eaab::" providerId="AD" clId="Web-{CF441CCE-09AF-9527-9D0E-173FC22ED85D}" dt="2023-02-27T18:34:09.326" v="358"/>
        <pc:sldMkLst>
          <pc:docMk/>
          <pc:sldMk cId="3704922642" sldId="569"/>
        </pc:sldMkLst>
        <pc:picChg chg="add del">
          <ac:chgData name="Guest User" userId="S::urn:spo:anon#7f28cd3d9129d6ff60713b489ffba537fe359e38a849e499b8ee5cfa0504eaab::" providerId="AD" clId="Web-{CF441CCE-09AF-9527-9D0E-173FC22ED85D}" dt="2023-02-27T18:34:09.326" v="358"/>
          <ac:picMkLst>
            <pc:docMk/>
            <pc:sldMk cId="3704922642" sldId="569"/>
            <ac:picMk id="7" creationId="{C66875D9-3AAC-DA55-1957-CD1D0F1EE885}"/>
          </ac:picMkLst>
        </pc:picChg>
      </pc:sldChg>
      <pc:sldChg chg="delSp">
        <pc:chgData name="Guest User" userId="S::urn:spo:anon#7f28cd3d9129d6ff60713b489ffba537fe359e38a849e499b8ee5cfa0504eaab::" providerId="AD" clId="Web-{CF441CCE-09AF-9527-9D0E-173FC22ED85D}" dt="2023-02-27T18:03:45.443" v="6"/>
        <pc:sldMkLst>
          <pc:docMk/>
          <pc:sldMk cId="678964643" sldId="577"/>
        </pc:sldMkLst>
        <pc:spChg chg="del">
          <ac:chgData name="Guest User" userId="S::urn:spo:anon#7f28cd3d9129d6ff60713b489ffba537fe359e38a849e499b8ee5cfa0504eaab::" providerId="AD" clId="Web-{CF441CCE-09AF-9527-9D0E-173FC22ED85D}" dt="2023-02-27T18:01:08.405" v="4"/>
          <ac:spMkLst>
            <pc:docMk/>
            <pc:sldMk cId="678964643" sldId="577"/>
            <ac:spMk id="9" creationId="{713867C7-99F0-42C1-BDF1-1330231C6036}"/>
          </ac:spMkLst>
        </pc:spChg>
        <pc:spChg chg="del">
          <ac:chgData name="Guest User" userId="S::urn:spo:anon#7f28cd3d9129d6ff60713b489ffba537fe359e38a849e499b8ee5cfa0504eaab::" providerId="AD" clId="Web-{CF441CCE-09AF-9527-9D0E-173FC22ED85D}" dt="2023-02-27T18:01:08.405" v="5"/>
          <ac:spMkLst>
            <pc:docMk/>
            <pc:sldMk cId="678964643" sldId="577"/>
            <ac:spMk id="6148" creationId="{20E95873-A94A-419C-B943-8AD8E19DFD31}"/>
          </ac:spMkLst>
        </pc:spChg>
        <pc:graphicFrameChg chg="del">
          <ac:chgData name="Guest User" userId="S::urn:spo:anon#7f28cd3d9129d6ff60713b489ffba537fe359e38a849e499b8ee5cfa0504eaab::" providerId="AD" clId="Web-{CF441CCE-09AF-9527-9D0E-173FC22ED85D}" dt="2023-02-27T18:03:45.443" v="6"/>
          <ac:graphicFrameMkLst>
            <pc:docMk/>
            <pc:sldMk cId="678964643" sldId="577"/>
            <ac:graphicFrameMk id="3" creationId="{F79DF291-2E2B-0B44-7E20-04F5329FE30A}"/>
          </ac:graphicFrameMkLst>
        </pc:graphicFrameChg>
      </pc:sldChg>
      <pc:sldChg chg="modSp">
        <pc:chgData name="Guest User" userId="S::urn:spo:anon#7f28cd3d9129d6ff60713b489ffba537fe359e38a849e499b8ee5cfa0504eaab::" providerId="AD" clId="Web-{CF441CCE-09AF-9527-9D0E-173FC22ED85D}" dt="2023-02-27T18:17:26.897" v="177" actId="20577"/>
        <pc:sldMkLst>
          <pc:docMk/>
          <pc:sldMk cId="1594833489" sldId="579"/>
        </pc:sldMkLst>
        <pc:spChg chg="mod">
          <ac:chgData name="Guest User" userId="S::urn:spo:anon#7f28cd3d9129d6ff60713b489ffba537fe359e38a849e499b8ee5cfa0504eaab::" providerId="AD" clId="Web-{CF441CCE-09AF-9527-9D0E-173FC22ED85D}" dt="2023-02-27T18:17:26.897" v="177" actId="20577"/>
          <ac:spMkLst>
            <pc:docMk/>
            <pc:sldMk cId="1594833489" sldId="579"/>
            <ac:spMk id="7" creationId="{52D47BD7-1863-830C-ADB9-70A55A3D7542}"/>
          </ac:spMkLst>
        </pc:spChg>
      </pc:sldChg>
      <pc:sldChg chg="delSp modSp">
        <pc:chgData name="Guest User" userId="S::urn:spo:anon#7f28cd3d9129d6ff60713b489ffba537fe359e38a849e499b8ee5cfa0504eaab::" providerId="AD" clId="Web-{CF441CCE-09AF-9527-9D0E-173FC22ED85D}" dt="2023-02-27T18:16:42.301" v="132" actId="20577"/>
        <pc:sldMkLst>
          <pc:docMk/>
          <pc:sldMk cId="1505272574" sldId="580"/>
        </pc:sldMkLst>
        <pc:spChg chg="mod">
          <ac:chgData name="Guest User" userId="S::urn:spo:anon#7f28cd3d9129d6ff60713b489ffba537fe359e38a849e499b8ee5cfa0504eaab::" providerId="AD" clId="Web-{CF441CCE-09AF-9527-9D0E-173FC22ED85D}" dt="2023-02-27T17:59:27.620" v="1" actId="1076"/>
          <ac:spMkLst>
            <pc:docMk/>
            <pc:sldMk cId="1505272574" sldId="580"/>
            <ac:spMk id="2" creationId="{BFEBAE9B-0619-83A6-9DB7-C192D999E7A8}"/>
          </ac:spMkLst>
        </pc:spChg>
        <pc:spChg chg="mod">
          <ac:chgData name="Guest User" userId="S::urn:spo:anon#7f28cd3d9129d6ff60713b489ffba537fe359e38a849e499b8ee5cfa0504eaab::" providerId="AD" clId="Web-{CF441CCE-09AF-9527-9D0E-173FC22ED85D}" dt="2023-02-27T18:16:42.301" v="132" actId="20577"/>
          <ac:spMkLst>
            <pc:docMk/>
            <pc:sldMk cId="1505272574" sldId="580"/>
            <ac:spMk id="7" creationId="{52D47BD7-1863-830C-ADB9-70A55A3D7542}"/>
          </ac:spMkLst>
        </pc:spChg>
        <pc:spChg chg="del">
          <ac:chgData name="Guest User" userId="S::urn:spo:anon#7f28cd3d9129d6ff60713b489ffba537fe359e38a849e499b8ee5cfa0504eaab::" providerId="AD" clId="Web-{CF441CCE-09AF-9527-9D0E-173FC22ED85D}" dt="2023-02-27T18:01:02.186" v="2"/>
          <ac:spMkLst>
            <pc:docMk/>
            <pc:sldMk cId="1505272574" sldId="580"/>
            <ac:spMk id="9" creationId="{713867C7-99F0-42C1-BDF1-1330231C6036}"/>
          </ac:spMkLst>
        </pc:spChg>
        <pc:spChg chg="del">
          <ac:chgData name="Guest User" userId="S::urn:spo:anon#7f28cd3d9129d6ff60713b489ffba537fe359e38a849e499b8ee5cfa0504eaab::" providerId="AD" clId="Web-{CF441CCE-09AF-9527-9D0E-173FC22ED85D}" dt="2023-02-27T18:01:02.186" v="3"/>
          <ac:spMkLst>
            <pc:docMk/>
            <pc:sldMk cId="1505272574" sldId="580"/>
            <ac:spMk id="6148" creationId="{20E95873-A94A-419C-B943-8AD8E19DFD31}"/>
          </ac:spMkLst>
        </pc:spChg>
      </pc:sldChg>
      <pc:sldChg chg="modSp add replId">
        <pc:chgData name="Guest User" userId="S::urn:spo:anon#7f28cd3d9129d6ff60713b489ffba537fe359e38a849e499b8ee5cfa0504eaab::" providerId="AD" clId="Web-{CF441CCE-09AF-9527-9D0E-173FC22ED85D}" dt="2023-02-27T18:21:14.655" v="270" actId="1076"/>
        <pc:sldMkLst>
          <pc:docMk/>
          <pc:sldMk cId="969241963" sldId="582"/>
        </pc:sldMkLst>
        <pc:picChg chg="mod">
          <ac:chgData name="Guest User" userId="S::urn:spo:anon#7f28cd3d9129d6ff60713b489ffba537fe359e38a849e499b8ee5cfa0504eaab::" providerId="AD" clId="Web-{CF441CCE-09AF-9527-9D0E-173FC22ED85D}" dt="2023-02-27T18:21:04.874" v="264" actId="1076"/>
          <ac:picMkLst>
            <pc:docMk/>
            <pc:sldMk cId="969241963" sldId="582"/>
            <ac:picMk id="2" creationId="{0C5177C1-DF4C-4EBC-9BC1-C91CDD6D33DC}"/>
          </ac:picMkLst>
        </pc:picChg>
        <pc:picChg chg="mod">
          <ac:chgData name="Guest User" userId="S::urn:spo:anon#7f28cd3d9129d6ff60713b489ffba537fe359e38a849e499b8ee5cfa0504eaab::" providerId="AD" clId="Web-{CF441CCE-09AF-9527-9D0E-173FC22ED85D}" dt="2023-02-27T18:21:14.655" v="270" actId="1076"/>
          <ac:picMkLst>
            <pc:docMk/>
            <pc:sldMk cId="969241963" sldId="582"/>
            <ac:picMk id="4" creationId="{CBDCD267-2F04-1CD4-B660-5276A2CBB3D6}"/>
          </ac:picMkLst>
        </pc:picChg>
      </pc:sldChg>
    </pc:docChg>
  </pc:docChgLst>
  <pc:docChgLst>
    <pc:chgData name="Guest User" userId="S::urn:spo:anon#7f28cd3d9129d6ff60713b489ffba537fe359e38a849e499b8ee5cfa0504eaab::" providerId="AD" clId="Web-{F0CFB85E-9C8C-FB6F-F6B4-7A8A173301FA}"/>
    <pc:docChg chg="modSld sldOrd">
      <pc:chgData name="Guest User" userId="S::urn:spo:anon#7f28cd3d9129d6ff60713b489ffba537fe359e38a849e499b8ee5cfa0504eaab::" providerId="AD" clId="Web-{F0CFB85E-9C8C-FB6F-F6B4-7A8A173301FA}" dt="2023-03-01T14:44:56.361" v="294" actId="20577"/>
      <pc:docMkLst>
        <pc:docMk/>
      </pc:docMkLst>
      <pc:sldChg chg="modSp">
        <pc:chgData name="Guest User" userId="S::urn:spo:anon#7f28cd3d9129d6ff60713b489ffba537fe359e38a849e499b8ee5cfa0504eaab::" providerId="AD" clId="Web-{F0CFB85E-9C8C-FB6F-F6B4-7A8A173301FA}" dt="2023-03-01T14:27:14.545" v="13" actId="20577"/>
        <pc:sldMkLst>
          <pc:docMk/>
          <pc:sldMk cId="0" sldId="266"/>
        </pc:sldMkLst>
        <pc:spChg chg="mod">
          <ac:chgData name="Guest User" userId="S::urn:spo:anon#7f28cd3d9129d6ff60713b489ffba537fe359e38a849e499b8ee5cfa0504eaab::" providerId="AD" clId="Web-{F0CFB85E-9C8C-FB6F-F6B4-7A8A173301FA}" dt="2023-03-01T14:27:14.545" v="13" actId="20577"/>
          <ac:spMkLst>
            <pc:docMk/>
            <pc:sldMk cId="0" sldId="266"/>
            <ac:spMk id="4103" creationId="{625E1531-1EFA-45A3-97A8-64657F6D0A3D}"/>
          </ac:spMkLst>
        </pc:spChg>
      </pc:sldChg>
      <pc:sldChg chg="modSp">
        <pc:chgData name="Guest User" userId="S::urn:spo:anon#7f28cd3d9129d6ff60713b489ffba537fe359e38a849e499b8ee5cfa0504eaab::" providerId="AD" clId="Web-{F0CFB85E-9C8C-FB6F-F6B4-7A8A173301FA}" dt="2023-03-01T14:42:47.697" v="202" actId="20577"/>
        <pc:sldMkLst>
          <pc:docMk/>
          <pc:sldMk cId="2619460441" sldId="530"/>
        </pc:sldMkLst>
        <pc:spChg chg="mod">
          <ac:chgData name="Guest User" userId="S::urn:spo:anon#7f28cd3d9129d6ff60713b489ffba537fe359e38a849e499b8ee5cfa0504eaab::" providerId="AD" clId="Web-{F0CFB85E-9C8C-FB6F-F6B4-7A8A173301FA}" dt="2023-03-01T14:42:47.697" v="202" actId="20577"/>
          <ac:spMkLst>
            <pc:docMk/>
            <pc:sldMk cId="2619460441" sldId="530"/>
            <ac:spMk id="8" creationId="{39A2957E-4228-CDE6-53D6-BE9FFD56F14F}"/>
          </ac:spMkLst>
        </pc:spChg>
      </pc:sldChg>
      <pc:sldChg chg="ord">
        <pc:chgData name="Guest User" userId="S::urn:spo:anon#7f28cd3d9129d6ff60713b489ffba537fe359e38a849e499b8ee5cfa0504eaab::" providerId="AD" clId="Web-{F0CFB85E-9C8C-FB6F-F6B4-7A8A173301FA}" dt="2023-03-01T14:25:31.179" v="1"/>
        <pc:sldMkLst>
          <pc:docMk/>
          <pc:sldMk cId="1077617314" sldId="567"/>
        </pc:sldMkLst>
      </pc:sldChg>
      <pc:sldChg chg="modSp">
        <pc:chgData name="Guest User" userId="S::urn:spo:anon#7f28cd3d9129d6ff60713b489ffba537fe359e38a849e499b8ee5cfa0504eaab::" providerId="AD" clId="Web-{F0CFB85E-9C8C-FB6F-F6B4-7A8A173301FA}" dt="2023-03-01T14:44:56.361" v="294" actId="20577"/>
        <pc:sldMkLst>
          <pc:docMk/>
          <pc:sldMk cId="261206128" sldId="568"/>
        </pc:sldMkLst>
        <pc:spChg chg="mod">
          <ac:chgData name="Guest User" userId="S::urn:spo:anon#7f28cd3d9129d6ff60713b489ffba537fe359e38a849e499b8ee5cfa0504eaab::" providerId="AD" clId="Web-{F0CFB85E-9C8C-FB6F-F6B4-7A8A173301FA}" dt="2023-03-01T14:44:56.361" v="294" actId="20577"/>
          <ac:spMkLst>
            <pc:docMk/>
            <pc:sldMk cId="261206128" sldId="568"/>
            <ac:spMk id="2" creationId="{9BCDF132-1D70-2677-113E-1049CBC51F88}"/>
          </ac:spMkLst>
        </pc:spChg>
      </pc:sldChg>
    </pc:docChg>
  </pc:docChgLst>
  <pc:docChgLst>
    <pc:chgData name="Guest User" userId="S::urn:spo:anon#7f28cd3d9129d6ff60713b489ffba537fe359e38a849e499b8ee5cfa0504eaab::" providerId="AD" clId="Web-{882F8771-E7B5-8A06-A2F4-0FCA4B3A7404}"/>
    <pc:docChg chg="modSld">
      <pc:chgData name="Guest User" userId="S::urn:spo:anon#7f28cd3d9129d6ff60713b489ffba537fe359e38a849e499b8ee5cfa0504eaab::" providerId="AD" clId="Web-{882F8771-E7B5-8A06-A2F4-0FCA4B3A7404}" dt="2023-03-01T15:01:29.364" v="15" actId="20577"/>
      <pc:docMkLst>
        <pc:docMk/>
      </pc:docMkLst>
      <pc:sldChg chg="modSp">
        <pc:chgData name="Guest User" userId="S::urn:spo:anon#7f28cd3d9129d6ff60713b489ffba537fe359e38a849e499b8ee5cfa0504eaab::" providerId="AD" clId="Web-{882F8771-E7B5-8A06-A2F4-0FCA4B3A7404}" dt="2023-03-01T15:00:21.315" v="7" actId="20577"/>
        <pc:sldMkLst>
          <pc:docMk/>
          <pc:sldMk cId="2605033367" sldId="573"/>
        </pc:sldMkLst>
        <pc:spChg chg="mod">
          <ac:chgData name="Guest User" userId="S::urn:spo:anon#7f28cd3d9129d6ff60713b489ffba537fe359e38a849e499b8ee5cfa0504eaab::" providerId="AD" clId="Web-{882F8771-E7B5-8A06-A2F4-0FCA4B3A7404}" dt="2023-03-01T15:00:21.315" v="7" actId="20577"/>
          <ac:spMkLst>
            <pc:docMk/>
            <pc:sldMk cId="2605033367" sldId="573"/>
            <ac:spMk id="15" creationId="{A00D4D53-9EB2-EE1F-F905-6F704BEE234A}"/>
          </ac:spMkLst>
        </pc:spChg>
      </pc:sldChg>
      <pc:sldChg chg="modSp">
        <pc:chgData name="Guest User" userId="S::urn:spo:anon#7f28cd3d9129d6ff60713b489ffba537fe359e38a849e499b8ee5cfa0504eaab::" providerId="AD" clId="Web-{882F8771-E7B5-8A06-A2F4-0FCA4B3A7404}" dt="2023-03-01T15:00:43.581" v="11" actId="20577"/>
        <pc:sldMkLst>
          <pc:docMk/>
          <pc:sldMk cId="2868263372" sldId="574"/>
        </pc:sldMkLst>
        <pc:spChg chg="mod">
          <ac:chgData name="Guest User" userId="S::urn:spo:anon#7f28cd3d9129d6ff60713b489ffba537fe359e38a849e499b8ee5cfa0504eaab::" providerId="AD" clId="Web-{882F8771-E7B5-8A06-A2F4-0FCA4B3A7404}" dt="2023-03-01T15:00:43.581" v="11" actId="20577"/>
          <ac:spMkLst>
            <pc:docMk/>
            <pc:sldMk cId="2868263372" sldId="574"/>
            <ac:spMk id="15" creationId="{E4F066AD-9EEB-0BF9-1D22-7C316D2244CB}"/>
          </ac:spMkLst>
        </pc:spChg>
      </pc:sldChg>
      <pc:sldChg chg="modSp">
        <pc:chgData name="Guest User" userId="S::urn:spo:anon#7f28cd3d9129d6ff60713b489ffba537fe359e38a849e499b8ee5cfa0504eaab::" providerId="AD" clId="Web-{882F8771-E7B5-8A06-A2F4-0FCA4B3A7404}" dt="2023-03-01T15:01:06.723" v="12" actId="20577"/>
        <pc:sldMkLst>
          <pc:docMk/>
          <pc:sldMk cId="2860777820" sldId="575"/>
        </pc:sldMkLst>
        <pc:spChg chg="mod">
          <ac:chgData name="Guest User" userId="S::urn:spo:anon#7f28cd3d9129d6ff60713b489ffba537fe359e38a849e499b8ee5cfa0504eaab::" providerId="AD" clId="Web-{882F8771-E7B5-8A06-A2F4-0FCA4B3A7404}" dt="2023-03-01T15:01:06.723" v="12" actId="20577"/>
          <ac:spMkLst>
            <pc:docMk/>
            <pc:sldMk cId="2860777820" sldId="575"/>
            <ac:spMk id="15" creationId="{1B14DA6A-3D31-C4A0-2722-59166D3E99F5}"/>
          </ac:spMkLst>
        </pc:spChg>
      </pc:sldChg>
      <pc:sldChg chg="modSp">
        <pc:chgData name="Guest User" userId="S::urn:spo:anon#7f28cd3d9129d6ff60713b489ffba537fe359e38a849e499b8ee5cfa0504eaab::" providerId="AD" clId="Web-{882F8771-E7B5-8A06-A2F4-0FCA4B3A7404}" dt="2023-03-01T15:01:29.364" v="15" actId="20577"/>
        <pc:sldMkLst>
          <pc:docMk/>
          <pc:sldMk cId="3473498554" sldId="576"/>
        </pc:sldMkLst>
        <pc:spChg chg="mod">
          <ac:chgData name="Guest User" userId="S::urn:spo:anon#7f28cd3d9129d6ff60713b489ffba537fe359e38a849e499b8ee5cfa0504eaab::" providerId="AD" clId="Web-{882F8771-E7B5-8A06-A2F4-0FCA4B3A7404}" dt="2023-03-01T15:01:29.364" v="15" actId="20577"/>
          <ac:spMkLst>
            <pc:docMk/>
            <pc:sldMk cId="3473498554" sldId="576"/>
            <ac:spMk id="15" creationId="{A46E0C2D-21C6-CA43-EC29-5A32B4E8E6FD}"/>
          </ac:spMkLst>
        </pc:spChg>
      </pc:sldChg>
    </pc:docChg>
  </pc:docChgLst>
  <pc:docChgLst>
    <pc:chgData name="Hazem Dewidar" userId="3a83aacc-be81-431c-9f98-4850a606bf27" providerId="ADAL" clId="{10FCCCB3-2A23-034C-8EDD-595D2822642F}"/>
    <pc:docChg chg="modSld">
      <pc:chgData name="Hazem Dewidar" userId="3a83aacc-be81-431c-9f98-4850a606bf27" providerId="ADAL" clId="{10FCCCB3-2A23-034C-8EDD-595D2822642F}" dt="2023-02-20T19:55:09.733" v="58" actId="20577"/>
      <pc:docMkLst>
        <pc:docMk/>
      </pc:docMkLst>
      <pc:sldChg chg="modSp">
        <pc:chgData name="Hazem Dewidar" userId="3a83aacc-be81-431c-9f98-4850a606bf27" providerId="ADAL" clId="{10FCCCB3-2A23-034C-8EDD-595D2822642F}" dt="2023-02-20T19:55:09.733" v="58" actId="20577"/>
        <pc:sldMkLst>
          <pc:docMk/>
          <pc:sldMk cId="1077617314" sldId="567"/>
        </pc:sldMkLst>
        <pc:spChg chg="mod">
          <ac:chgData name="Hazem Dewidar" userId="3a83aacc-be81-431c-9f98-4850a606bf27" providerId="ADAL" clId="{10FCCCB3-2A23-034C-8EDD-595D2822642F}" dt="2023-02-20T19:55:09.733" v="58" actId="20577"/>
          <ac:spMkLst>
            <pc:docMk/>
            <pc:sldMk cId="1077617314" sldId="567"/>
            <ac:spMk id="2" creationId="{9BCDF132-1D70-2677-113E-1049CBC51F88}"/>
          </ac:spMkLst>
        </pc:spChg>
      </pc:sldChg>
    </pc:docChg>
  </pc:docChgLst>
  <pc:docChgLst>
    <pc:chgData name="Hazem Dewidar" userId="3a83aacc-be81-431c-9f98-4850a606bf27" providerId="ADAL" clId="{B6680159-5C4E-4CA0-A613-FE7945EB4FA7}"/>
    <pc:docChg chg="undo custSel addSld delSld modSld">
      <pc:chgData name="Hazem Dewidar" userId="3a83aacc-be81-431c-9f98-4850a606bf27" providerId="ADAL" clId="{B6680159-5C4E-4CA0-A613-FE7945EB4FA7}" dt="2023-03-01T13:26:42.033" v="856" actId="478"/>
      <pc:docMkLst>
        <pc:docMk/>
      </pc:docMkLst>
      <pc:sldChg chg="addSp modSp">
        <pc:chgData name="Hazem Dewidar" userId="3a83aacc-be81-431c-9f98-4850a606bf27" providerId="ADAL" clId="{B6680159-5C4E-4CA0-A613-FE7945EB4FA7}" dt="2023-02-20T10:47:16.725" v="242" actId="571"/>
        <pc:sldMkLst>
          <pc:docMk/>
          <pc:sldMk cId="2472971170" sldId="514"/>
        </pc:sldMkLst>
        <pc:spChg chg="add mod">
          <ac:chgData name="Hazem Dewidar" userId="3a83aacc-be81-431c-9f98-4850a606bf27" providerId="ADAL" clId="{B6680159-5C4E-4CA0-A613-FE7945EB4FA7}" dt="2023-02-20T10:47:16.725" v="242" actId="571"/>
          <ac:spMkLst>
            <pc:docMk/>
            <pc:sldMk cId="2472971170" sldId="514"/>
            <ac:spMk id="18" creationId="{1712C2CF-3171-1D06-203F-AE0977E52D58}"/>
          </ac:spMkLst>
        </pc:spChg>
      </pc:sldChg>
      <pc:sldChg chg="delSp">
        <pc:chgData name="Hazem Dewidar" userId="3a83aacc-be81-431c-9f98-4850a606bf27" providerId="ADAL" clId="{B6680159-5C4E-4CA0-A613-FE7945EB4FA7}" dt="2023-03-01T13:26:42.033" v="856" actId="478"/>
        <pc:sldMkLst>
          <pc:docMk/>
          <pc:sldMk cId="3224270580" sldId="542"/>
        </pc:sldMkLst>
        <pc:spChg chg="del">
          <ac:chgData name="Hazem Dewidar" userId="3a83aacc-be81-431c-9f98-4850a606bf27" providerId="ADAL" clId="{B6680159-5C4E-4CA0-A613-FE7945EB4FA7}" dt="2023-03-01T13:26:42.033" v="856" actId="478"/>
          <ac:spMkLst>
            <pc:docMk/>
            <pc:sldMk cId="3224270580" sldId="542"/>
            <ac:spMk id="2" creationId="{7F6958DE-B838-B075-C170-273F2D89D25E}"/>
          </ac:spMkLst>
        </pc:spChg>
        <pc:spChg chg="del">
          <ac:chgData name="Hazem Dewidar" userId="3a83aacc-be81-431c-9f98-4850a606bf27" providerId="ADAL" clId="{B6680159-5C4E-4CA0-A613-FE7945EB4FA7}" dt="2023-03-01T13:26:42.033" v="856" actId="478"/>
          <ac:spMkLst>
            <pc:docMk/>
            <pc:sldMk cId="3224270580" sldId="542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3-01T13:26:42.033" v="856" actId="478"/>
          <ac:spMkLst>
            <pc:docMk/>
            <pc:sldMk cId="3224270580" sldId="542"/>
            <ac:spMk id="9" creationId="{713867C7-99F0-42C1-BDF1-1330231C6036}"/>
          </ac:spMkLst>
        </pc:spChg>
      </pc:sldChg>
      <pc:sldChg chg="delSp modSp add mod">
        <pc:chgData name="Hazem Dewidar" userId="3a83aacc-be81-431c-9f98-4850a606bf27" providerId="ADAL" clId="{B6680159-5C4E-4CA0-A613-FE7945EB4FA7}" dt="2023-02-20T01:51:39.158" v="23" actId="478"/>
        <pc:sldMkLst>
          <pc:docMk/>
          <pc:sldMk cId="1048246165" sldId="570"/>
        </pc:sldMkLst>
        <pc:spChg chg="del">
          <ac:chgData name="Hazem Dewidar" userId="3a83aacc-be81-431c-9f98-4850a606bf27" providerId="ADAL" clId="{B6680159-5C4E-4CA0-A613-FE7945EB4FA7}" dt="2023-02-20T01:51:39.158" v="23" actId="478"/>
          <ac:spMkLst>
            <pc:docMk/>
            <pc:sldMk cId="1048246165" sldId="570"/>
            <ac:spMk id="6" creationId="{55BEB4CF-D7F4-07C6-F774-7F44CFB6B3E3}"/>
          </ac:spMkLst>
        </pc:spChg>
        <pc:spChg chg="mod">
          <ac:chgData name="Hazem Dewidar" userId="3a83aacc-be81-431c-9f98-4850a606bf27" providerId="ADAL" clId="{B6680159-5C4E-4CA0-A613-FE7945EB4FA7}" dt="2023-02-20T01:51:34.146" v="22" actId="20577"/>
          <ac:spMkLst>
            <pc:docMk/>
            <pc:sldMk cId="1048246165" sldId="570"/>
            <ac:spMk id="8" creationId="{39A2957E-4228-CDE6-53D6-BE9FFD56F14F}"/>
          </ac:spMkLst>
        </pc:spChg>
        <pc:spChg chg="del">
          <ac:chgData name="Hazem Dewidar" userId="3a83aacc-be81-431c-9f98-4850a606bf27" providerId="ADAL" clId="{B6680159-5C4E-4CA0-A613-FE7945EB4FA7}" dt="2023-02-20T01:51:39.158" v="23" actId="478"/>
          <ac:spMkLst>
            <pc:docMk/>
            <pc:sldMk cId="1048246165" sldId="570"/>
            <ac:spMk id="9" creationId="{713867C7-99F0-42C1-BDF1-1330231C6036}"/>
          </ac:spMkLst>
        </pc:spChg>
        <pc:spChg chg="del">
          <ac:chgData name="Hazem Dewidar" userId="3a83aacc-be81-431c-9f98-4850a606bf27" providerId="ADAL" clId="{B6680159-5C4E-4CA0-A613-FE7945EB4FA7}" dt="2023-02-20T01:51:39.158" v="23" actId="478"/>
          <ac:spMkLst>
            <pc:docMk/>
            <pc:sldMk cId="1048246165" sldId="570"/>
            <ac:spMk id="6148" creationId="{20E95873-A94A-419C-B943-8AD8E19DFD31}"/>
          </ac:spMkLst>
        </pc:spChg>
      </pc:sldChg>
      <pc:sldChg chg="addSp delSp modSp add mod">
        <pc:chgData name="Hazem Dewidar" userId="3a83aacc-be81-431c-9f98-4850a606bf27" providerId="ADAL" clId="{B6680159-5C4E-4CA0-A613-FE7945EB4FA7}" dt="2023-03-01T13:26:27.516" v="855" actId="478"/>
        <pc:sldMkLst>
          <pc:docMk/>
          <pc:sldMk cId="3520969705" sldId="571"/>
        </pc:sldMkLst>
        <pc:spChg chg="mod">
          <ac:chgData name="Hazem Dewidar" userId="3a83aacc-be81-431c-9f98-4850a606bf27" providerId="ADAL" clId="{B6680159-5C4E-4CA0-A613-FE7945EB4FA7}" dt="2023-02-20T01:52:52.307" v="38" actId="20577"/>
          <ac:spMkLst>
            <pc:docMk/>
            <pc:sldMk cId="3520969705" sldId="571"/>
            <ac:spMk id="2" creationId="{B5135800-9D4C-2745-3B0C-2EDE0DF6C12C}"/>
          </ac:spMkLst>
        </pc:spChg>
        <pc:spChg chg="del">
          <ac:chgData name="Hazem Dewidar" userId="3a83aacc-be81-431c-9f98-4850a606bf27" providerId="ADAL" clId="{B6680159-5C4E-4CA0-A613-FE7945EB4FA7}" dt="2023-02-20T01:52:02.459" v="25" actId="478"/>
          <ac:spMkLst>
            <pc:docMk/>
            <pc:sldMk cId="3520969705" sldId="571"/>
            <ac:spMk id="5" creationId="{24F28D3F-F970-E7E0-5EE1-12EEA68540D4}"/>
          </ac:spMkLst>
        </pc:spChg>
        <pc:spChg chg="del">
          <ac:chgData name="Hazem Dewidar" userId="3a83aacc-be81-431c-9f98-4850a606bf27" providerId="ADAL" clId="{B6680159-5C4E-4CA0-A613-FE7945EB4FA7}" dt="2023-03-01T13:26:27.516" v="855" actId="478"/>
          <ac:spMkLst>
            <pc:docMk/>
            <pc:sldMk cId="3520969705" sldId="571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2-20T01:52:02.459" v="25" actId="478"/>
          <ac:spMkLst>
            <pc:docMk/>
            <pc:sldMk cId="3520969705" sldId="571"/>
            <ac:spMk id="7" creationId="{146EFD19-A5F2-3572-BD75-6D35977E197D}"/>
          </ac:spMkLst>
        </pc:spChg>
        <pc:spChg chg="del">
          <ac:chgData name="Hazem Dewidar" userId="3a83aacc-be81-431c-9f98-4850a606bf27" providerId="ADAL" clId="{B6680159-5C4E-4CA0-A613-FE7945EB4FA7}" dt="2023-03-01T13:26:27.516" v="855" actId="478"/>
          <ac:spMkLst>
            <pc:docMk/>
            <pc:sldMk cId="3520969705" sldId="571"/>
            <ac:spMk id="9" creationId="{713867C7-99F0-42C1-BDF1-1330231C6036}"/>
          </ac:spMkLst>
        </pc:spChg>
        <pc:spChg chg="del">
          <ac:chgData name="Hazem Dewidar" userId="3a83aacc-be81-431c-9f98-4850a606bf27" providerId="ADAL" clId="{B6680159-5C4E-4CA0-A613-FE7945EB4FA7}" dt="2023-03-01T13:26:27.516" v="855" actId="478"/>
          <ac:spMkLst>
            <pc:docMk/>
            <pc:sldMk cId="3520969705" sldId="571"/>
            <ac:spMk id="6148" creationId="{20E95873-A94A-419C-B943-8AD8E19DFD31}"/>
          </ac:spMkLst>
        </pc:spChg>
        <pc:picChg chg="add mod">
          <ac:chgData name="Hazem Dewidar" userId="3a83aacc-be81-431c-9f98-4850a606bf27" providerId="ADAL" clId="{B6680159-5C4E-4CA0-A613-FE7945EB4FA7}" dt="2023-03-01T13:21:23.715" v="735" actId="1076"/>
          <ac:picMkLst>
            <pc:docMk/>
            <pc:sldMk cId="3520969705" sldId="571"/>
            <ac:picMk id="4" creationId="{B9605CE5-98D4-79D5-516F-82822B878F5C}"/>
          </ac:picMkLst>
        </pc:picChg>
        <pc:picChg chg="add del mod">
          <ac:chgData name="Hazem Dewidar" userId="3a83aacc-be81-431c-9f98-4850a606bf27" providerId="ADAL" clId="{B6680159-5C4E-4CA0-A613-FE7945EB4FA7}" dt="2023-03-01T13:21:55.613" v="744" actId="478"/>
          <ac:picMkLst>
            <pc:docMk/>
            <pc:sldMk cId="3520969705" sldId="571"/>
            <ac:picMk id="5" creationId="{97461245-EA03-DD72-B9F8-37B70044ABEB}"/>
          </ac:picMkLst>
        </pc:picChg>
        <pc:picChg chg="add mod">
          <ac:chgData name="Hazem Dewidar" userId="3a83aacc-be81-431c-9f98-4850a606bf27" providerId="ADAL" clId="{B6680159-5C4E-4CA0-A613-FE7945EB4FA7}" dt="2023-03-01T13:21:55.937" v="745"/>
          <ac:picMkLst>
            <pc:docMk/>
            <pc:sldMk cId="3520969705" sldId="571"/>
            <ac:picMk id="7" creationId="{8FDBFA12-2E7E-73D9-AB1E-5CA94489BD30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6:18.474" v="853" actId="478"/>
        <pc:sldMkLst>
          <pc:docMk/>
          <pc:sldMk cId="639485139" sldId="572"/>
        </pc:sldMkLst>
        <pc:spChg chg="add mod">
          <ac:chgData name="Hazem Dewidar" userId="3a83aacc-be81-431c-9f98-4850a606bf27" providerId="ADAL" clId="{B6680159-5C4E-4CA0-A613-FE7945EB4FA7}" dt="2023-02-20T10:39:22.183" v="172" actId="1035"/>
          <ac:spMkLst>
            <pc:docMk/>
            <pc:sldMk cId="639485139" sldId="572"/>
            <ac:spMk id="3" creationId="{CDCE5E79-70A9-C4E4-941C-A2F049F74623}"/>
          </ac:spMkLst>
        </pc:spChg>
        <pc:spChg chg="add mod">
          <ac:chgData name="Hazem Dewidar" userId="3a83aacc-be81-431c-9f98-4850a606bf27" providerId="ADAL" clId="{B6680159-5C4E-4CA0-A613-FE7945EB4FA7}" dt="2023-02-20T10:39:22.183" v="172" actId="1035"/>
          <ac:spMkLst>
            <pc:docMk/>
            <pc:sldMk cId="639485139" sldId="572"/>
            <ac:spMk id="5" creationId="{8E3F9EEA-9DAE-F822-4369-6C13AE02F1E2}"/>
          </ac:spMkLst>
        </pc:spChg>
        <pc:spChg chg="del">
          <ac:chgData name="Hazem Dewidar" userId="3a83aacc-be81-431c-9f98-4850a606bf27" providerId="ADAL" clId="{B6680159-5C4E-4CA0-A613-FE7945EB4FA7}" dt="2023-03-01T13:26:18.474" v="853" actId="478"/>
          <ac:spMkLst>
            <pc:docMk/>
            <pc:sldMk cId="639485139" sldId="572"/>
            <ac:spMk id="6" creationId="{55BEB4CF-D7F4-07C6-F774-7F44CFB6B3E3}"/>
          </ac:spMkLst>
        </pc:spChg>
        <pc:spChg chg="add mod">
          <ac:chgData name="Hazem Dewidar" userId="3a83aacc-be81-431c-9f98-4850a606bf27" providerId="ADAL" clId="{B6680159-5C4E-4CA0-A613-FE7945EB4FA7}" dt="2023-02-20T10:39:22.183" v="172" actId="1035"/>
          <ac:spMkLst>
            <pc:docMk/>
            <pc:sldMk cId="639485139" sldId="572"/>
            <ac:spMk id="7" creationId="{A12717B0-8C80-EFB7-DDBA-DD6562A55DB6}"/>
          </ac:spMkLst>
        </pc:spChg>
        <pc:spChg chg="add mod">
          <ac:chgData name="Hazem Dewidar" userId="3a83aacc-be81-431c-9f98-4850a606bf27" providerId="ADAL" clId="{B6680159-5C4E-4CA0-A613-FE7945EB4FA7}" dt="2023-02-20T10:39:26.965" v="174" actId="20577"/>
          <ac:spMkLst>
            <pc:docMk/>
            <pc:sldMk cId="639485139" sldId="572"/>
            <ac:spMk id="8" creationId="{58B21C99-6A4B-E4DB-25B2-62CD7C5F56EC}"/>
          </ac:spMkLst>
        </pc:spChg>
        <pc:spChg chg="del">
          <ac:chgData name="Hazem Dewidar" userId="3a83aacc-be81-431c-9f98-4850a606bf27" providerId="ADAL" clId="{B6680159-5C4E-4CA0-A613-FE7945EB4FA7}" dt="2023-03-01T13:26:18.474" v="853" actId="478"/>
          <ac:spMkLst>
            <pc:docMk/>
            <pc:sldMk cId="639485139" sldId="572"/>
            <ac:spMk id="9" creationId="{713867C7-99F0-42C1-BDF1-1330231C6036}"/>
          </ac:spMkLst>
        </pc:spChg>
        <pc:spChg chg="add mod">
          <ac:chgData name="Hazem Dewidar" userId="3a83aacc-be81-431c-9f98-4850a606bf27" providerId="ADAL" clId="{B6680159-5C4E-4CA0-A613-FE7945EB4FA7}" dt="2023-02-20T10:46:40.446" v="233" actId="1076"/>
          <ac:spMkLst>
            <pc:docMk/>
            <pc:sldMk cId="639485139" sldId="572"/>
            <ac:spMk id="10" creationId="{4C7FE422-FD17-3636-C24D-BC0F61104B37}"/>
          </ac:spMkLst>
        </pc:spChg>
        <pc:spChg chg="add mod">
          <ac:chgData name="Hazem Dewidar" userId="3a83aacc-be81-431c-9f98-4850a606bf27" providerId="ADAL" clId="{B6680159-5C4E-4CA0-A613-FE7945EB4FA7}" dt="2023-02-20T10:46:40.446" v="233" actId="1076"/>
          <ac:spMkLst>
            <pc:docMk/>
            <pc:sldMk cId="639485139" sldId="572"/>
            <ac:spMk id="11" creationId="{18D4E177-1049-4257-09AD-73246F30B7ED}"/>
          </ac:spMkLst>
        </pc:spChg>
        <pc:spChg chg="add del mod">
          <ac:chgData name="Hazem Dewidar" userId="3a83aacc-be81-431c-9f98-4850a606bf27" providerId="ADAL" clId="{B6680159-5C4E-4CA0-A613-FE7945EB4FA7}" dt="2023-02-20T10:47:39.203" v="246" actId="478"/>
          <ac:spMkLst>
            <pc:docMk/>
            <pc:sldMk cId="639485139" sldId="572"/>
            <ac:spMk id="12" creationId="{9EA15D4F-0DE3-6A63-043E-D67C6BDA14B3}"/>
          </ac:spMkLst>
        </pc:spChg>
        <pc:spChg chg="del">
          <ac:chgData name="Hazem Dewidar" userId="3a83aacc-be81-431c-9f98-4850a606bf27" providerId="ADAL" clId="{B6680159-5C4E-4CA0-A613-FE7945EB4FA7}" dt="2023-03-01T13:26:18.474" v="853" actId="478"/>
          <ac:spMkLst>
            <pc:docMk/>
            <pc:sldMk cId="639485139" sldId="572"/>
            <ac:spMk id="6148" creationId="{20E95873-A94A-419C-B943-8AD8E19DFD31}"/>
          </ac:spMkLst>
        </pc:spChg>
        <pc:picChg chg="del mod">
          <ac:chgData name="Hazem Dewidar" userId="3a83aacc-be81-431c-9f98-4850a606bf27" providerId="ADAL" clId="{B6680159-5C4E-4CA0-A613-FE7945EB4FA7}" dt="2023-03-01T13:22:58.972" v="758" actId="478"/>
          <ac:picMkLst>
            <pc:docMk/>
            <pc:sldMk cId="639485139" sldId="572"/>
            <ac:picMk id="4" creationId="{B9605CE5-98D4-79D5-516F-82822B878F5C}"/>
          </ac:picMkLst>
        </pc:picChg>
        <pc:picChg chg="add del mod">
          <ac:chgData name="Hazem Dewidar" userId="3a83aacc-be81-431c-9f98-4850a606bf27" providerId="ADAL" clId="{B6680159-5C4E-4CA0-A613-FE7945EB4FA7}" dt="2023-03-01T13:23:22.351" v="834" actId="21"/>
          <ac:picMkLst>
            <pc:docMk/>
            <pc:sldMk cId="639485139" sldId="572"/>
            <ac:picMk id="12" creationId="{481A80F1-DA37-BB3D-0019-9D3360A3987D}"/>
          </ac:picMkLst>
        </pc:picChg>
        <pc:picChg chg="add del mod">
          <ac:chgData name="Hazem Dewidar" userId="3a83aacc-be81-431c-9f98-4850a606bf27" providerId="ADAL" clId="{B6680159-5C4E-4CA0-A613-FE7945EB4FA7}" dt="2023-03-01T13:23:22.351" v="834" actId="21"/>
          <ac:picMkLst>
            <pc:docMk/>
            <pc:sldMk cId="639485139" sldId="572"/>
            <ac:picMk id="13" creationId="{20438049-FD4C-4302-6D2B-19A49BA7069F}"/>
          </ac:picMkLst>
        </pc:picChg>
        <pc:picChg chg="add mod">
          <ac:chgData name="Hazem Dewidar" userId="3a83aacc-be81-431c-9f98-4850a606bf27" providerId="ADAL" clId="{B6680159-5C4E-4CA0-A613-FE7945EB4FA7}" dt="2023-03-01T13:23:22.649" v="835"/>
          <ac:picMkLst>
            <pc:docMk/>
            <pc:sldMk cId="639485139" sldId="572"/>
            <ac:picMk id="14" creationId="{65A7D8C4-0588-00C2-54DD-3E2E7DAF9FBB}"/>
          </ac:picMkLst>
        </pc:picChg>
        <pc:picChg chg="add mod">
          <ac:chgData name="Hazem Dewidar" userId="3a83aacc-be81-431c-9f98-4850a606bf27" providerId="ADAL" clId="{B6680159-5C4E-4CA0-A613-FE7945EB4FA7}" dt="2023-03-01T13:23:22.649" v="835"/>
          <ac:picMkLst>
            <pc:docMk/>
            <pc:sldMk cId="639485139" sldId="572"/>
            <ac:picMk id="15" creationId="{D599DE9D-E248-1784-494E-EC50A54C7998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6:13.977" v="852" actId="478"/>
        <pc:sldMkLst>
          <pc:docMk/>
          <pc:sldMk cId="2605033367" sldId="573"/>
        </pc:sldMkLst>
        <pc:spChg chg="mod">
          <ac:chgData name="Hazem Dewidar" userId="3a83aacc-be81-431c-9f98-4850a606bf27" providerId="ADAL" clId="{B6680159-5C4E-4CA0-A613-FE7945EB4FA7}" dt="2023-02-20T10:41:57.138" v="196" actId="1036"/>
          <ac:spMkLst>
            <pc:docMk/>
            <pc:sldMk cId="2605033367" sldId="573"/>
            <ac:spMk id="3" creationId="{CDCE5E79-70A9-C4E4-941C-A2F049F74623}"/>
          </ac:spMkLst>
        </pc:spChg>
        <pc:spChg chg="mod">
          <ac:chgData name="Hazem Dewidar" userId="3a83aacc-be81-431c-9f98-4850a606bf27" providerId="ADAL" clId="{B6680159-5C4E-4CA0-A613-FE7945EB4FA7}" dt="2023-02-20T10:43:28.670" v="212" actId="1076"/>
          <ac:spMkLst>
            <pc:docMk/>
            <pc:sldMk cId="2605033367" sldId="573"/>
            <ac:spMk id="5" creationId="{8E3F9EEA-9DAE-F822-4369-6C13AE02F1E2}"/>
          </ac:spMkLst>
        </pc:spChg>
        <pc:spChg chg="del">
          <ac:chgData name="Hazem Dewidar" userId="3a83aacc-be81-431c-9f98-4850a606bf27" providerId="ADAL" clId="{B6680159-5C4E-4CA0-A613-FE7945EB4FA7}" dt="2023-03-01T13:26:13.977" v="852" actId="478"/>
          <ac:spMkLst>
            <pc:docMk/>
            <pc:sldMk cId="2605033367" sldId="573"/>
            <ac:spMk id="6" creationId="{55BEB4CF-D7F4-07C6-F774-7F44CFB6B3E3}"/>
          </ac:spMkLst>
        </pc:spChg>
        <pc:spChg chg="mod">
          <ac:chgData name="Hazem Dewidar" userId="3a83aacc-be81-431c-9f98-4850a606bf27" providerId="ADAL" clId="{B6680159-5C4E-4CA0-A613-FE7945EB4FA7}" dt="2023-02-20T10:41:57.138" v="196" actId="1036"/>
          <ac:spMkLst>
            <pc:docMk/>
            <pc:sldMk cId="2605033367" sldId="573"/>
            <ac:spMk id="7" creationId="{A12717B0-8C80-EFB7-DDBA-DD6562A55DB6}"/>
          </ac:spMkLst>
        </pc:spChg>
        <pc:spChg chg="mod">
          <ac:chgData name="Hazem Dewidar" userId="3a83aacc-be81-431c-9f98-4850a606bf27" providerId="ADAL" clId="{B6680159-5C4E-4CA0-A613-FE7945EB4FA7}" dt="2023-02-20T10:41:57.138" v="196" actId="1036"/>
          <ac:spMkLst>
            <pc:docMk/>
            <pc:sldMk cId="2605033367" sldId="573"/>
            <ac:spMk id="8" creationId="{58B21C99-6A4B-E4DB-25B2-62CD7C5F56EC}"/>
          </ac:spMkLst>
        </pc:spChg>
        <pc:spChg chg="del">
          <ac:chgData name="Hazem Dewidar" userId="3a83aacc-be81-431c-9f98-4850a606bf27" providerId="ADAL" clId="{B6680159-5C4E-4CA0-A613-FE7945EB4FA7}" dt="2023-03-01T13:26:13.977" v="852" actId="478"/>
          <ac:spMkLst>
            <pc:docMk/>
            <pc:sldMk cId="2605033367" sldId="573"/>
            <ac:spMk id="9" creationId="{713867C7-99F0-42C1-BDF1-1330231C6036}"/>
          </ac:spMkLst>
        </pc:spChg>
        <pc:spChg chg="add del mod">
          <ac:chgData name="Hazem Dewidar" userId="3a83aacc-be81-431c-9f98-4850a606bf27" providerId="ADAL" clId="{B6680159-5C4E-4CA0-A613-FE7945EB4FA7}" dt="2023-02-20T10:46:48.293" v="234" actId="478"/>
          <ac:spMkLst>
            <pc:docMk/>
            <pc:sldMk cId="2605033367" sldId="573"/>
            <ac:spMk id="10" creationId="{2B91B4F4-BD58-4E74-9A55-5CE33189B133}"/>
          </ac:spMkLst>
        </pc:spChg>
        <pc:spChg chg="add del mod">
          <ac:chgData name="Hazem Dewidar" userId="3a83aacc-be81-431c-9f98-4850a606bf27" providerId="ADAL" clId="{B6680159-5C4E-4CA0-A613-FE7945EB4FA7}" dt="2023-02-20T10:46:48.293" v="234" actId="478"/>
          <ac:spMkLst>
            <pc:docMk/>
            <pc:sldMk cId="2605033367" sldId="573"/>
            <ac:spMk id="11" creationId="{ED83D666-457C-58EF-813A-AAB8EBFDA6ED}"/>
          </ac:spMkLst>
        </pc:spChg>
        <pc:spChg chg="add mod">
          <ac:chgData name="Hazem Dewidar" userId="3a83aacc-be81-431c-9f98-4850a606bf27" providerId="ADAL" clId="{B6680159-5C4E-4CA0-A613-FE7945EB4FA7}" dt="2023-02-20T10:47:04.006" v="238"/>
          <ac:spMkLst>
            <pc:docMk/>
            <pc:sldMk cId="2605033367" sldId="573"/>
            <ac:spMk id="12" creationId="{B21C4567-22A3-284C-D49C-32402E80C414}"/>
          </ac:spMkLst>
        </pc:spChg>
        <pc:spChg chg="add mod">
          <ac:chgData name="Hazem Dewidar" userId="3a83aacc-be81-431c-9f98-4850a606bf27" providerId="ADAL" clId="{B6680159-5C4E-4CA0-A613-FE7945EB4FA7}" dt="2023-02-20T10:47:04.006" v="238"/>
          <ac:spMkLst>
            <pc:docMk/>
            <pc:sldMk cId="2605033367" sldId="573"/>
            <ac:spMk id="13" creationId="{4395B20F-68B6-ECEE-137A-623FA3C7BBDA}"/>
          </ac:spMkLst>
        </pc:spChg>
        <pc:spChg chg="add mod">
          <ac:chgData name="Hazem Dewidar" userId="3a83aacc-be81-431c-9f98-4850a606bf27" providerId="ADAL" clId="{B6680159-5C4E-4CA0-A613-FE7945EB4FA7}" dt="2023-02-20T22:26:14.354" v="708" actId="20577"/>
          <ac:spMkLst>
            <pc:docMk/>
            <pc:sldMk cId="2605033367" sldId="573"/>
            <ac:spMk id="14" creationId="{437C3633-8249-1545-368E-94214926B5A0}"/>
          </ac:spMkLst>
        </pc:spChg>
        <pc:spChg chg="add mod">
          <ac:chgData name="Hazem Dewidar" userId="3a83aacc-be81-431c-9f98-4850a606bf27" providerId="ADAL" clId="{B6680159-5C4E-4CA0-A613-FE7945EB4FA7}" dt="2023-02-20T22:26:17.628" v="712" actId="20577"/>
          <ac:spMkLst>
            <pc:docMk/>
            <pc:sldMk cId="2605033367" sldId="573"/>
            <ac:spMk id="15" creationId="{A00D4D53-9EB2-EE1F-F905-6F704BEE234A}"/>
          </ac:spMkLst>
        </pc:spChg>
        <pc:spChg chg="del">
          <ac:chgData name="Hazem Dewidar" userId="3a83aacc-be81-431c-9f98-4850a606bf27" providerId="ADAL" clId="{B6680159-5C4E-4CA0-A613-FE7945EB4FA7}" dt="2023-03-01T13:26:13.977" v="852" actId="478"/>
          <ac:spMkLst>
            <pc:docMk/>
            <pc:sldMk cId="2605033367" sldId="573"/>
            <ac:spMk id="6148" creationId="{20E95873-A94A-419C-B943-8AD8E19DFD31}"/>
          </ac:spMkLst>
        </pc:spChg>
        <pc:picChg chg="del">
          <ac:chgData name="Hazem Dewidar" userId="3a83aacc-be81-431c-9f98-4850a606bf27" providerId="ADAL" clId="{B6680159-5C4E-4CA0-A613-FE7945EB4FA7}" dt="2023-03-01T13:23:25.429" v="836" actId="478"/>
          <ac:picMkLst>
            <pc:docMk/>
            <pc:sldMk cId="2605033367" sldId="573"/>
            <ac:picMk id="4" creationId="{B9605CE5-98D4-79D5-516F-82822B878F5C}"/>
          </ac:picMkLst>
        </pc:picChg>
        <pc:picChg chg="add mod">
          <ac:chgData name="Hazem Dewidar" userId="3a83aacc-be81-431c-9f98-4850a606bf27" providerId="ADAL" clId="{B6680159-5C4E-4CA0-A613-FE7945EB4FA7}" dt="2023-03-01T13:23:25.656" v="837"/>
          <ac:picMkLst>
            <pc:docMk/>
            <pc:sldMk cId="2605033367" sldId="573"/>
            <ac:picMk id="10" creationId="{F2CF4DA8-24E0-F14F-DCBE-B5825CF511A1}"/>
          </ac:picMkLst>
        </pc:picChg>
        <pc:picChg chg="add mod">
          <ac:chgData name="Hazem Dewidar" userId="3a83aacc-be81-431c-9f98-4850a606bf27" providerId="ADAL" clId="{B6680159-5C4E-4CA0-A613-FE7945EB4FA7}" dt="2023-03-01T13:23:25.656" v="837"/>
          <ac:picMkLst>
            <pc:docMk/>
            <pc:sldMk cId="2605033367" sldId="573"/>
            <ac:picMk id="11" creationId="{40237254-AC18-0117-BA01-5C5D8211098F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6:09.987" v="851" actId="478"/>
        <pc:sldMkLst>
          <pc:docMk/>
          <pc:sldMk cId="2868263372" sldId="574"/>
        </pc:sldMkLst>
        <pc:spChg chg="mod">
          <ac:chgData name="Hazem Dewidar" userId="3a83aacc-be81-431c-9f98-4850a606bf27" providerId="ADAL" clId="{B6680159-5C4E-4CA0-A613-FE7945EB4FA7}" dt="2023-02-20T10:42:55.197" v="210" actId="14100"/>
          <ac:spMkLst>
            <pc:docMk/>
            <pc:sldMk cId="2868263372" sldId="574"/>
            <ac:spMk id="3" creationId="{CDCE5E79-70A9-C4E4-941C-A2F049F74623}"/>
          </ac:spMkLst>
        </pc:spChg>
        <pc:spChg chg="mod">
          <ac:chgData name="Hazem Dewidar" userId="3a83aacc-be81-431c-9f98-4850a606bf27" providerId="ADAL" clId="{B6680159-5C4E-4CA0-A613-FE7945EB4FA7}" dt="2023-02-20T10:40:02.448" v="179" actId="255"/>
          <ac:spMkLst>
            <pc:docMk/>
            <pc:sldMk cId="2868263372" sldId="574"/>
            <ac:spMk id="5" creationId="{8E3F9EEA-9DAE-F822-4369-6C13AE02F1E2}"/>
          </ac:spMkLst>
        </pc:spChg>
        <pc:spChg chg="del">
          <ac:chgData name="Hazem Dewidar" userId="3a83aacc-be81-431c-9f98-4850a606bf27" providerId="ADAL" clId="{B6680159-5C4E-4CA0-A613-FE7945EB4FA7}" dt="2023-03-01T13:26:09.987" v="851" actId="478"/>
          <ac:spMkLst>
            <pc:docMk/>
            <pc:sldMk cId="2868263372" sldId="574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3-01T13:26:09.987" v="851" actId="478"/>
          <ac:spMkLst>
            <pc:docMk/>
            <pc:sldMk cId="2868263372" sldId="574"/>
            <ac:spMk id="9" creationId="{713867C7-99F0-42C1-BDF1-1330231C6036}"/>
          </ac:spMkLst>
        </pc:spChg>
        <pc:spChg chg="add del mod">
          <ac:chgData name="Hazem Dewidar" userId="3a83aacc-be81-431c-9f98-4850a606bf27" providerId="ADAL" clId="{B6680159-5C4E-4CA0-A613-FE7945EB4FA7}" dt="2023-02-20T10:46:53.442" v="235" actId="478"/>
          <ac:spMkLst>
            <pc:docMk/>
            <pc:sldMk cId="2868263372" sldId="574"/>
            <ac:spMk id="10" creationId="{6A419630-916C-5DFF-4734-1FFCBD9411AD}"/>
          </ac:spMkLst>
        </pc:spChg>
        <pc:spChg chg="add del mod">
          <ac:chgData name="Hazem Dewidar" userId="3a83aacc-be81-431c-9f98-4850a606bf27" providerId="ADAL" clId="{B6680159-5C4E-4CA0-A613-FE7945EB4FA7}" dt="2023-02-20T10:46:53.442" v="235" actId="478"/>
          <ac:spMkLst>
            <pc:docMk/>
            <pc:sldMk cId="2868263372" sldId="574"/>
            <ac:spMk id="11" creationId="{99686FD2-4235-1C1E-B718-4ADB0DBBC501}"/>
          </ac:spMkLst>
        </pc:spChg>
        <pc:spChg chg="add mod">
          <ac:chgData name="Hazem Dewidar" userId="3a83aacc-be81-431c-9f98-4850a606bf27" providerId="ADAL" clId="{B6680159-5C4E-4CA0-A613-FE7945EB4FA7}" dt="2023-02-20T10:47:05.528" v="239"/>
          <ac:spMkLst>
            <pc:docMk/>
            <pc:sldMk cId="2868263372" sldId="574"/>
            <ac:spMk id="12" creationId="{23445E03-9EBD-DC2C-CD2E-B37CBD9A4E97}"/>
          </ac:spMkLst>
        </pc:spChg>
        <pc:spChg chg="add mod">
          <ac:chgData name="Hazem Dewidar" userId="3a83aacc-be81-431c-9f98-4850a606bf27" providerId="ADAL" clId="{B6680159-5C4E-4CA0-A613-FE7945EB4FA7}" dt="2023-02-20T10:47:05.528" v="239"/>
          <ac:spMkLst>
            <pc:docMk/>
            <pc:sldMk cId="2868263372" sldId="574"/>
            <ac:spMk id="13" creationId="{6354E6E0-0632-72AB-C535-65B1EF1F23D1}"/>
          </ac:spMkLst>
        </pc:spChg>
        <pc:spChg chg="add mod">
          <ac:chgData name="Hazem Dewidar" userId="3a83aacc-be81-431c-9f98-4850a606bf27" providerId="ADAL" clId="{B6680159-5C4E-4CA0-A613-FE7945EB4FA7}" dt="2023-02-20T22:26:31.262" v="714" actId="20577"/>
          <ac:spMkLst>
            <pc:docMk/>
            <pc:sldMk cId="2868263372" sldId="574"/>
            <ac:spMk id="14" creationId="{21502930-DB07-77F8-23A6-7EA9BE18CD33}"/>
          </ac:spMkLst>
        </pc:spChg>
        <pc:spChg chg="add mod">
          <ac:chgData name="Hazem Dewidar" userId="3a83aacc-be81-431c-9f98-4850a606bf27" providerId="ADAL" clId="{B6680159-5C4E-4CA0-A613-FE7945EB4FA7}" dt="2023-02-20T22:26:37.886" v="718" actId="20577"/>
          <ac:spMkLst>
            <pc:docMk/>
            <pc:sldMk cId="2868263372" sldId="574"/>
            <ac:spMk id="15" creationId="{E4F066AD-9EEB-0BF9-1D22-7C316D2244CB}"/>
          </ac:spMkLst>
        </pc:spChg>
        <pc:spChg chg="del">
          <ac:chgData name="Hazem Dewidar" userId="3a83aacc-be81-431c-9f98-4850a606bf27" providerId="ADAL" clId="{B6680159-5C4E-4CA0-A613-FE7945EB4FA7}" dt="2023-03-01T13:26:09.987" v="851" actId="478"/>
          <ac:spMkLst>
            <pc:docMk/>
            <pc:sldMk cId="2868263372" sldId="574"/>
            <ac:spMk id="6148" creationId="{20E95873-A94A-419C-B943-8AD8E19DFD31}"/>
          </ac:spMkLst>
        </pc:spChg>
        <pc:picChg chg="del">
          <ac:chgData name="Hazem Dewidar" userId="3a83aacc-be81-431c-9f98-4850a606bf27" providerId="ADAL" clId="{B6680159-5C4E-4CA0-A613-FE7945EB4FA7}" dt="2023-03-01T13:23:29.035" v="838" actId="478"/>
          <ac:picMkLst>
            <pc:docMk/>
            <pc:sldMk cId="2868263372" sldId="574"/>
            <ac:picMk id="4" creationId="{B9605CE5-98D4-79D5-516F-82822B878F5C}"/>
          </ac:picMkLst>
        </pc:picChg>
        <pc:picChg chg="add mod">
          <ac:chgData name="Hazem Dewidar" userId="3a83aacc-be81-431c-9f98-4850a606bf27" providerId="ADAL" clId="{B6680159-5C4E-4CA0-A613-FE7945EB4FA7}" dt="2023-03-01T13:23:29.273" v="839"/>
          <ac:picMkLst>
            <pc:docMk/>
            <pc:sldMk cId="2868263372" sldId="574"/>
            <ac:picMk id="10" creationId="{5BD7C652-BB66-657B-2A3F-BC7223ED8B8C}"/>
          </ac:picMkLst>
        </pc:picChg>
        <pc:picChg chg="add mod">
          <ac:chgData name="Hazem Dewidar" userId="3a83aacc-be81-431c-9f98-4850a606bf27" providerId="ADAL" clId="{B6680159-5C4E-4CA0-A613-FE7945EB4FA7}" dt="2023-03-01T13:23:29.273" v="839"/>
          <ac:picMkLst>
            <pc:docMk/>
            <pc:sldMk cId="2868263372" sldId="574"/>
            <ac:picMk id="11" creationId="{71DB7ACF-8C63-4D61-25B7-1A8EA377126B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6:05.269" v="850" actId="478"/>
        <pc:sldMkLst>
          <pc:docMk/>
          <pc:sldMk cId="2860777820" sldId="575"/>
        </pc:sldMkLst>
        <pc:spChg chg="mod">
          <ac:chgData name="Hazem Dewidar" userId="3a83aacc-be81-431c-9f98-4850a606bf27" providerId="ADAL" clId="{B6680159-5C4E-4CA0-A613-FE7945EB4FA7}" dt="2023-02-20T10:40:27.754" v="183" actId="255"/>
          <ac:spMkLst>
            <pc:docMk/>
            <pc:sldMk cId="2860777820" sldId="575"/>
            <ac:spMk id="3" creationId="{CDCE5E79-70A9-C4E4-941C-A2F049F74623}"/>
          </ac:spMkLst>
        </pc:spChg>
        <pc:spChg chg="del">
          <ac:chgData name="Hazem Dewidar" userId="3a83aacc-be81-431c-9f98-4850a606bf27" providerId="ADAL" clId="{B6680159-5C4E-4CA0-A613-FE7945EB4FA7}" dt="2023-03-01T13:26:05.269" v="850" actId="478"/>
          <ac:spMkLst>
            <pc:docMk/>
            <pc:sldMk cId="2860777820" sldId="575"/>
            <ac:spMk id="6" creationId="{55BEB4CF-D7F4-07C6-F774-7F44CFB6B3E3}"/>
          </ac:spMkLst>
        </pc:spChg>
        <pc:spChg chg="mod">
          <ac:chgData name="Hazem Dewidar" userId="3a83aacc-be81-431c-9f98-4850a606bf27" providerId="ADAL" clId="{B6680159-5C4E-4CA0-A613-FE7945EB4FA7}" dt="2023-02-20T10:42:42.993" v="207" actId="1076"/>
          <ac:spMkLst>
            <pc:docMk/>
            <pc:sldMk cId="2860777820" sldId="575"/>
            <ac:spMk id="7" creationId="{A12717B0-8C80-EFB7-DDBA-DD6562A55DB6}"/>
          </ac:spMkLst>
        </pc:spChg>
        <pc:spChg chg="del">
          <ac:chgData name="Hazem Dewidar" userId="3a83aacc-be81-431c-9f98-4850a606bf27" providerId="ADAL" clId="{B6680159-5C4E-4CA0-A613-FE7945EB4FA7}" dt="2023-03-01T13:26:05.269" v="850" actId="478"/>
          <ac:spMkLst>
            <pc:docMk/>
            <pc:sldMk cId="2860777820" sldId="575"/>
            <ac:spMk id="9" creationId="{713867C7-99F0-42C1-BDF1-1330231C6036}"/>
          </ac:spMkLst>
        </pc:spChg>
        <pc:spChg chg="add del mod">
          <ac:chgData name="Hazem Dewidar" userId="3a83aacc-be81-431c-9f98-4850a606bf27" providerId="ADAL" clId="{B6680159-5C4E-4CA0-A613-FE7945EB4FA7}" dt="2023-02-20T10:46:57.418" v="236" actId="478"/>
          <ac:spMkLst>
            <pc:docMk/>
            <pc:sldMk cId="2860777820" sldId="575"/>
            <ac:spMk id="10" creationId="{5F2FFA50-26BF-7601-180E-B150884B259B}"/>
          </ac:spMkLst>
        </pc:spChg>
        <pc:spChg chg="add del mod">
          <ac:chgData name="Hazem Dewidar" userId="3a83aacc-be81-431c-9f98-4850a606bf27" providerId="ADAL" clId="{B6680159-5C4E-4CA0-A613-FE7945EB4FA7}" dt="2023-02-20T10:46:57.418" v="236" actId="478"/>
          <ac:spMkLst>
            <pc:docMk/>
            <pc:sldMk cId="2860777820" sldId="575"/>
            <ac:spMk id="11" creationId="{AC2D8E22-4589-9141-2770-1C92BE2E32E3}"/>
          </ac:spMkLst>
        </pc:spChg>
        <pc:spChg chg="add mod">
          <ac:chgData name="Hazem Dewidar" userId="3a83aacc-be81-431c-9f98-4850a606bf27" providerId="ADAL" clId="{B6680159-5C4E-4CA0-A613-FE7945EB4FA7}" dt="2023-02-20T10:47:07.144" v="240"/>
          <ac:spMkLst>
            <pc:docMk/>
            <pc:sldMk cId="2860777820" sldId="575"/>
            <ac:spMk id="12" creationId="{B8018407-0F4D-50A8-AA84-5258E14EC6FE}"/>
          </ac:spMkLst>
        </pc:spChg>
        <pc:spChg chg="add mod">
          <ac:chgData name="Hazem Dewidar" userId="3a83aacc-be81-431c-9f98-4850a606bf27" providerId="ADAL" clId="{B6680159-5C4E-4CA0-A613-FE7945EB4FA7}" dt="2023-02-20T10:47:07.144" v="240"/>
          <ac:spMkLst>
            <pc:docMk/>
            <pc:sldMk cId="2860777820" sldId="575"/>
            <ac:spMk id="13" creationId="{C468401B-EDB1-903C-AF8A-B0DD517E0AAB}"/>
          </ac:spMkLst>
        </pc:spChg>
        <pc:spChg chg="add mod">
          <ac:chgData name="Hazem Dewidar" userId="3a83aacc-be81-431c-9f98-4850a606bf27" providerId="ADAL" clId="{B6680159-5C4E-4CA0-A613-FE7945EB4FA7}" dt="2023-02-20T22:26:44.127" v="722" actId="20577"/>
          <ac:spMkLst>
            <pc:docMk/>
            <pc:sldMk cId="2860777820" sldId="575"/>
            <ac:spMk id="14" creationId="{05649962-322C-A746-5F4B-29F8CD557A4F}"/>
          </ac:spMkLst>
        </pc:spChg>
        <pc:spChg chg="add mod">
          <ac:chgData name="Hazem Dewidar" userId="3a83aacc-be81-431c-9f98-4850a606bf27" providerId="ADAL" clId="{B6680159-5C4E-4CA0-A613-FE7945EB4FA7}" dt="2023-02-20T22:26:51.364" v="725" actId="20577"/>
          <ac:spMkLst>
            <pc:docMk/>
            <pc:sldMk cId="2860777820" sldId="575"/>
            <ac:spMk id="15" creationId="{1B14DA6A-3D31-C4A0-2722-59166D3E99F5}"/>
          </ac:spMkLst>
        </pc:spChg>
        <pc:spChg chg="del">
          <ac:chgData name="Hazem Dewidar" userId="3a83aacc-be81-431c-9f98-4850a606bf27" providerId="ADAL" clId="{B6680159-5C4E-4CA0-A613-FE7945EB4FA7}" dt="2023-03-01T13:26:05.269" v="850" actId="478"/>
          <ac:spMkLst>
            <pc:docMk/>
            <pc:sldMk cId="2860777820" sldId="575"/>
            <ac:spMk id="6148" creationId="{20E95873-A94A-419C-B943-8AD8E19DFD31}"/>
          </ac:spMkLst>
        </pc:spChg>
        <pc:picChg chg="del">
          <ac:chgData name="Hazem Dewidar" userId="3a83aacc-be81-431c-9f98-4850a606bf27" providerId="ADAL" clId="{B6680159-5C4E-4CA0-A613-FE7945EB4FA7}" dt="2023-03-01T13:23:33.422" v="841" actId="478"/>
          <ac:picMkLst>
            <pc:docMk/>
            <pc:sldMk cId="2860777820" sldId="575"/>
            <ac:picMk id="4" creationId="{B9605CE5-98D4-79D5-516F-82822B878F5C}"/>
          </ac:picMkLst>
        </pc:picChg>
        <pc:picChg chg="add del mod">
          <ac:chgData name="Hazem Dewidar" userId="3a83aacc-be81-431c-9f98-4850a606bf27" providerId="ADAL" clId="{B6680159-5C4E-4CA0-A613-FE7945EB4FA7}" dt="2023-03-01T13:23:31.945" v="840" actId="478"/>
          <ac:picMkLst>
            <pc:docMk/>
            <pc:sldMk cId="2860777820" sldId="575"/>
            <ac:picMk id="11" creationId="{4D5BB7D5-2825-DAB5-91E2-4AE690A9FC12}"/>
          </ac:picMkLst>
        </pc:picChg>
        <pc:picChg chg="add mod">
          <ac:chgData name="Hazem Dewidar" userId="3a83aacc-be81-431c-9f98-4850a606bf27" providerId="ADAL" clId="{B6680159-5C4E-4CA0-A613-FE7945EB4FA7}" dt="2023-03-01T13:23:33.756" v="842"/>
          <ac:picMkLst>
            <pc:docMk/>
            <pc:sldMk cId="2860777820" sldId="575"/>
            <ac:picMk id="16" creationId="{23D544F6-C702-DBE7-F09B-21C73E1BE189}"/>
          </ac:picMkLst>
        </pc:picChg>
        <pc:picChg chg="add mod">
          <ac:chgData name="Hazem Dewidar" userId="3a83aacc-be81-431c-9f98-4850a606bf27" providerId="ADAL" clId="{B6680159-5C4E-4CA0-A613-FE7945EB4FA7}" dt="2023-03-01T13:23:33.756" v="842"/>
          <ac:picMkLst>
            <pc:docMk/>
            <pc:sldMk cId="2860777820" sldId="575"/>
            <ac:picMk id="17" creationId="{62772063-A502-E4FB-4263-B342745E4248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6:01.253" v="849" actId="478"/>
        <pc:sldMkLst>
          <pc:docMk/>
          <pc:sldMk cId="3473498554" sldId="576"/>
        </pc:sldMkLst>
        <pc:spChg chg="del">
          <ac:chgData name="Hazem Dewidar" userId="3a83aacc-be81-431c-9f98-4850a606bf27" providerId="ADAL" clId="{B6680159-5C4E-4CA0-A613-FE7945EB4FA7}" dt="2023-03-01T13:26:01.253" v="849" actId="478"/>
          <ac:spMkLst>
            <pc:docMk/>
            <pc:sldMk cId="3473498554" sldId="576"/>
            <ac:spMk id="6" creationId="{55BEB4CF-D7F4-07C6-F774-7F44CFB6B3E3}"/>
          </ac:spMkLst>
        </pc:spChg>
        <pc:spChg chg="mod">
          <ac:chgData name="Hazem Dewidar" userId="3a83aacc-be81-431c-9f98-4850a606bf27" providerId="ADAL" clId="{B6680159-5C4E-4CA0-A613-FE7945EB4FA7}" dt="2023-02-20T10:40:41.188" v="187" actId="255"/>
          <ac:spMkLst>
            <pc:docMk/>
            <pc:sldMk cId="3473498554" sldId="576"/>
            <ac:spMk id="7" creationId="{A12717B0-8C80-EFB7-DDBA-DD6562A55DB6}"/>
          </ac:spMkLst>
        </pc:spChg>
        <pc:spChg chg="mod">
          <ac:chgData name="Hazem Dewidar" userId="3a83aacc-be81-431c-9f98-4850a606bf27" providerId="ADAL" clId="{B6680159-5C4E-4CA0-A613-FE7945EB4FA7}" dt="2023-02-20T10:42:11.631" v="206" actId="14100"/>
          <ac:spMkLst>
            <pc:docMk/>
            <pc:sldMk cId="3473498554" sldId="576"/>
            <ac:spMk id="8" creationId="{58B21C99-6A4B-E4DB-25B2-62CD7C5F56EC}"/>
          </ac:spMkLst>
        </pc:spChg>
        <pc:spChg chg="del">
          <ac:chgData name="Hazem Dewidar" userId="3a83aacc-be81-431c-9f98-4850a606bf27" providerId="ADAL" clId="{B6680159-5C4E-4CA0-A613-FE7945EB4FA7}" dt="2023-03-01T13:26:01.253" v="849" actId="478"/>
          <ac:spMkLst>
            <pc:docMk/>
            <pc:sldMk cId="3473498554" sldId="576"/>
            <ac:spMk id="9" creationId="{713867C7-99F0-42C1-BDF1-1330231C6036}"/>
          </ac:spMkLst>
        </pc:spChg>
        <pc:spChg chg="add del mod">
          <ac:chgData name="Hazem Dewidar" userId="3a83aacc-be81-431c-9f98-4850a606bf27" providerId="ADAL" clId="{B6680159-5C4E-4CA0-A613-FE7945EB4FA7}" dt="2023-02-20T10:47:01.326" v="237" actId="478"/>
          <ac:spMkLst>
            <pc:docMk/>
            <pc:sldMk cId="3473498554" sldId="576"/>
            <ac:spMk id="10" creationId="{949A0D76-D586-2EF7-FCC1-FDBE0DA21E0C}"/>
          </ac:spMkLst>
        </pc:spChg>
        <pc:spChg chg="add del mod">
          <ac:chgData name="Hazem Dewidar" userId="3a83aacc-be81-431c-9f98-4850a606bf27" providerId="ADAL" clId="{B6680159-5C4E-4CA0-A613-FE7945EB4FA7}" dt="2023-02-20T10:47:01.326" v="237" actId="478"/>
          <ac:spMkLst>
            <pc:docMk/>
            <pc:sldMk cId="3473498554" sldId="576"/>
            <ac:spMk id="11" creationId="{527D45C8-B079-5C9A-80D7-35B534CE9BEB}"/>
          </ac:spMkLst>
        </pc:spChg>
        <pc:spChg chg="add mod">
          <ac:chgData name="Hazem Dewidar" userId="3a83aacc-be81-431c-9f98-4850a606bf27" providerId="ADAL" clId="{B6680159-5C4E-4CA0-A613-FE7945EB4FA7}" dt="2023-02-20T10:47:08.429" v="241"/>
          <ac:spMkLst>
            <pc:docMk/>
            <pc:sldMk cId="3473498554" sldId="576"/>
            <ac:spMk id="12" creationId="{B7886327-EB80-C67E-2AC7-CA268F238AF8}"/>
          </ac:spMkLst>
        </pc:spChg>
        <pc:spChg chg="add mod">
          <ac:chgData name="Hazem Dewidar" userId="3a83aacc-be81-431c-9f98-4850a606bf27" providerId="ADAL" clId="{B6680159-5C4E-4CA0-A613-FE7945EB4FA7}" dt="2023-02-20T10:47:08.429" v="241"/>
          <ac:spMkLst>
            <pc:docMk/>
            <pc:sldMk cId="3473498554" sldId="576"/>
            <ac:spMk id="13" creationId="{DF4E392D-C5E2-75FC-4441-559C06AA2ED8}"/>
          </ac:spMkLst>
        </pc:spChg>
        <pc:spChg chg="add mod">
          <ac:chgData name="Hazem Dewidar" userId="3a83aacc-be81-431c-9f98-4850a606bf27" providerId="ADAL" clId="{B6680159-5C4E-4CA0-A613-FE7945EB4FA7}" dt="2023-02-20T22:27:10.543" v="727" actId="20577"/>
          <ac:spMkLst>
            <pc:docMk/>
            <pc:sldMk cId="3473498554" sldId="576"/>
            <ac:spMk id="14" creationId="{FF5E2B39-AEF9-1E0E-F16D-0BC0882D3118}"/>
          </ac:spMkLst>
        </pc:spChg>
        <pc:spChg chg="add mod">
          <ac:chgData name="Hazem Dewidar" userId="3a83aacc-be81-431c-9f98-4850a606bf27" providerId="ADAL" clId="{B6680159-5C4E-4CA0-A613-FE7945EB4FA7}" dt="2023-02-20T22:27:16.477" v="731" actId="20577"/>
          <ac:spMkLst>
            <pc:docMk/>
            <pc:sldMk cId="3473498554" sldId="576"/>
            <ac:spMk id="15" creationId="{A46E0C2D-21C6-CA43-EC29-5A32B4E8E6FD}"/>
          </ac:spMkLst>
        </pc:spChg>
        <pc:spChg chg="del">
          <ac:chgData name="Hazem Dewidar" userId="3a83aacc-be81-431c-9f98-4850a606bf27" providerId="ADAL" clId="{B6680159-5C4E-4CA0-A613-FE7945EB4FA7}" dt="2023-03-01T13:26:01.253" v="849" actId="478"/>
          <ac:spMkLst>
            <pc:docMk/>
            <pc:sldMk cId="3473498554" sldId="576"/>
            <ac:spMk id="6148" creationId="{20E95873-A94A-419C-B943-8AD8E19DFD31}"/>
          </ac:spMkLst>
        </pc:spChg>
        <pc:picChg chg="del">
          <ac:chgData name="Hazem Dewidar" userId="3a83aacc-be81-431c-9f98-4850a606bf27" providerId="ADAL" clId="{B6680159-5C4E-4CA0-A613-FE7945EB4FA7}" dt="2023-03-01T13:23:36.267" v="843" actId="478"/>
          <ac:picMkLst>
            <pc:docMk/>
            <pc:sldMk cId="3473498554" sldId="576"/>
            <ac:picMk id="4" creationId="{B9605CE5-98D4-79D5-516F-82822B878F5C}"/>
          </ac:picMkLst>
        </pc:picChg>
        <pc:picChg chg="add mod">
          <ac:chgData name="Hazem Dewidar" userId="3a83aacc-be81-431c-9f98-4850a606bf27" providerId="ADAL" clId="{B6680159-5C4E-4CA0-A613-FE7945EB4FA7}" dt="2023-03-01T13:23:36.565" v="844"/>
          <ac:picMkLst>
            <pc:docMk/>
            <pc:sldMk cId="3473498554" sldId="576"/>
            <ac:picMk id="10" creationId="{3CC1DD4B-F472-D82B-971C-DE83A49B3263}"/>
          </ac:picMkLst>
        </pc:picChg>
        <pc:picChg chg="add mod">
          <ac:chgData name="Hazem Dewidar" userId="3a83aacc-be81-431c-9f98-4850a606bf27" providerId="ADAL" clId="{B6680159-5C4E-4CA0-A613-FE7945EB4FA7}" dt="2023-03-01T13:23:36.565" v="844"/>
          <ac:picMkLst>
            <pc:docMk/>
            <pc:sldMk cId="3473498554" sldId="576"/>
            <ac:picMk id="11" creationId="{B0C99CFC-0515-8D2C-223E-1D5987E42745}"/>
          </ac:picMkLst>
        </pc:picChg>
      </pc:sldChg>
      <pc:sldChg chg="addSp delSp modSp add mod">
        <pc:chgData name="Hazem Dewidar" userId="3a83aacc-be81-431c-9f98-4850a606bf27" providerId="ADAL" clId="{B6680159-5C4E-4CA0-A613-FE7945EB4FA7}" dt="2023-03-01T13:25:47.166" v="846" actId="478"/>
        <pc:sldMkLst>
          <pc:docMk/>
          <pc:sldMk cId="678964643" sldId="577"/>
        </pc:sldMkLst>
        <pc:spChg chg="del">
          <ac:chgData name="Hazem Dewidar" userId="3a83aacc-be81-431c-9f98-4850a606bf27" providerId="ADAL" clId="{B6680159-5C4E-4CA0-A613-FE7945EB4FA7}" dt="2023-03-01T13:25:47.166" v="846" actId="478"/>
          <ac:spMkLst>
            <pc:docMk/>
            <pc:sldMk cId="678964643" sldId="577"/>
            <ac:spMk id="6" creationId="{55BEB4CF-D7F4-07C6-F774-7F44CFB6B3E3}"/>
          </ac:spMkLst>
        </pc:spChg>
        <pc:graphicFrameChg chg="add mod">
          <ac:chgData name="Hazem Dewidar" userId="3a83aacc-be81-431c-9f98-4850a606bf27" providerId="ADAL" clId="{B6680159-5C4E-4CA0-A613-FE7945EB4FA7}" dt="2023-02-20T10:55:18.252" v="369" actId="1076"/>
          <ac:graphicFrameMkLst>
            <pc:docMk/>
            <pc:sldMk cId="678964643" sldId="577"/>
            <ac:graphicFrameMk id="3" creationId="{F79DF291-2E2B-0B44-7E20-04F5329FE30A}"/>
          </ac:graphicFrameMkLst>
        </pc:graphicFrameChg>
      </pc:sldChg>
      <pc:sldChg chg="addSp delSp modSp add mod modAnim">
        <pc:chgData name="Hazem Dewidar" userId="3a83aacc-be81-431c-9f98-4850a606bf27" providerId="ADAL" clId="{B6680159-5C4E-4CA0-A613-FE7945EB4FA7}" dt="2023-02-20T11:03:01.955" v="704"/>
        <pc:sldMkLst>
          <pc:docMk/>
          <pc:sldMk cId="2023086393" sldId="578"/>
        </pc:sldMkLst>
        <pc:spChg chg="mod">
          <ac:chgData name="Hazem Dewidar" userId="3a83aacc-be81-431c-9f98-4850a606bf27" providerId="ADAL" clId="{B6680159-5C4E-4CA0-A613-FE7945EB4FA7}" dt="2023-02-20T10:54:43.960" v="325" actId="14100"/>
          <ac:spMkLst>
            <pc:docMk/>
            <pc:sldMk cId="2023086393" sldId="578"/>
            <ac:spMk id="2" creationId="{4D2CA694-290C-6A22-D470-CA14882CD437}"/>
          </ac:spMkLst>
        </pc:spChg>
        <pc:spChg chg="mod">
          <ac:chgData name="Hazem Dewidar" userId="3a83aacc-be81-431c-9f98-4850a606bf27" providerId="ADAL" clId="{B6680159-5C4E-4CA0-A613-FE7945EB4FA7}" dt="2023-02-20T10:55:01.046" v="367" actId="1076"/>
          <ac:spMkLst>
            <pc:docMk/>
            <pc:sldMk cId="2023086393" sldId="578"/>
            <ac:spMk id="8" creationId="{39A2957E-4228-CDE6-53D6-BE9FFD56F14F}"/>
          </ac:spMkLst>
        </pc:spChg>
        <pc:graphicFrameChg chg="add del mod modGraphic">
          <ac:chgData name="Hazem Dewidar" userId="3a83aacc-be81-431c-9f98-4850a606bf27" providerId="ADAL" clId="{B6680159-5C4E-4CA0-A613-FE7945EB4FA7}" dt="2023-02-20T10:57:30.146" v="392" actId="478"/>
          <ac:graphicFrameMkLst>
            <pc:docMk/>
            <pc:sldMk cId="2023086393" sldId="578"/>
            <ac:graphicFrameMk id="3" creationId="{C3778897-4D22-D00C-8265-9D5C73B2A4BF}"/>
          </ac:graphicFrameMkLst>
        </pc:graphicFrameChg>
        <pc:graphicFrameChg chg="add mod modGraphic">
          <ac:chgData name="Hazem Dewidar" userId="3a83aacc-be81-431c-9f98-4850a606bf27" providerId="ADAL" clId="{B6680159-5C4E-4CA0-A613-FE7945EB4FA7}" dt="2023-02-20T11:03:01.955" v="704"/>
          <ac:graphicFrameMkLst>
            <pc:docMk/>
            <pc:sldMk cId="2023086393" sldId="578"/>
            <ac:graphicFrameMk id="4" creationId="{7430BAAE-16C9-0A5B-B5A8-171C628A8683}"/>
          </ac:graphicFrameMkLst>
        </pc:graphicFrameChg>
      </pc:sldChg>
      <pc:sldChg chg="delSp add">
        <pc:chgData name="Hazem Dewidar" userId="3a83aacc-be81-431c-9f98-4850a606bf27" providerId="ADAL" clId="{B6680159-5C4E-4CA0-A613-FE7945EB4FA7}" dt="2023-03-01T13:25:54.516" v="848" actId="478"/>
        <pc:sldMkLst>
          <pc:docMk/>
          <pc:sldMk cId="1594833489" sldId="579"/>
        </pc:sldMkLst>
        <pc:spChg chg="del">
          <ac:chgData name="Hazem Dewidar" userId="3a83aacc-be81-431c-9f98-4850a606bf27" providerId="ADAL" clId="{B6680159-5C4E-4CA0-A613-FE7945EB4FA7}" dt="2023-03-01T13:25:54.516" v="848" actId="478"/>
          <ac:spMkLst>
            <pc:docMk/>
            <pc:sldMk cId="1594833489" sldId="579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3-01T13:25:54.516" v="848" actId="478"/>
          <ac:spMkLst>
            <pc:docMk/>
            <pc:sldMk cId="1594833489" sldId="579"/>
            <ac:spMk id="9" creationId="{713867C7-99F0-42C1-BDF1-1330231C6036}"/>
          </ac:spMkLst>
        </pc:spChg>
        <pc:spChg chg="del">
          <ac:chgData name="Hazem Dewidar" userId="3a83aacc-be81-431c-9f98-4850a606bf27" providerId="ADAL" clId="{B6680159-5C4E-4CA0-A613-FE7945EB4FA7}" dt="2023-03-01T13:25:54.516" v="848" actId="478"/>
          <ac:spMkLst>
            <pc:docMk/>
            <pc:sldMk cId="1594833489" sldId="579"/>
            <ac:spMk id="6148" creationId="{20E95873-A94A-419C-B943-8AD8E19DFD31}"/>
          </ac:spMkLst>
        </pc:spChg>
      </pc:sldChg>
      <pc:sldChg chg="delSp modSp add mod">
        <pc:chgData name="Hazem Dewidar" userId="3a83aacc-be81-431c-9f98-4850a606bf27" providerId="ADAL" clId="{B6680159-5C4E-4CA0-A613-FE7945EB4FA7}" dt="2023-03-01T13:25:50.888" v="847" actId="478"/>
        <pc:sldMkLst>
          <pc:docMk/>
          <pc:sldMk cId="1505272574" sldId="580"/>
        </pc:sldMkLst>
        <pc:spChg chg="mod">
          <ac:chgData name="Hazem Dewidar" userId="3a83aacc-be81-431c-9f98-4850a606bf27" providerId="ADAL" clId="{B6680159-5C4E-4CA0-A613-FE7945EB4FA7}" dt="2023-02-20T11:02:10.005" v="701" actId="20577"/>
          <ac:spMkLst>
            <pc:docMk/>
            <pc:sldMk cId="1505272574" sldId="580"/>
            <ac:spMk id="2" creationId="{BFEBAE9B-0619-83A6-9DB7-C192D999E7A8}"/>
          </ac:spMkLst>
        </pc:spChg>
        <pc:spChg chg="del">
          <ac:chgData name="Hazem Dewidar" userId="3a83aacc-be81-431c-9f98-4850a606bf27" providerId="ADAL" clId="{B6680159-5C4E-4CA0-A613-FE7945EB4FA7}" dt="2023-03-01T13:25:50.888" v="847" actId="478"/>
          <ac:spMkLst>
            <pc:docMk/>
            <pc:sldMk cId="1505272574" sldId="580"/>
            <ac:spMk id="6" creationId="{55BEB4CF-D7F4-07C6-F774-7F44CFB6B3E3}"/>
          </ac:spMkLst>
        </pc:spChg>
      </pc:sldChg>
      <pc:sldChg chg="delSp">
        <pc:chgData name="Hazem Dewidar" userId="3a83aacc-be81-431c-9f98-4850a606bf27" providerId="ADAL" clId="{B6680159-5C4E-4CA0-A613-FE7945EB4FA7}" dt="2023-03-01T13:25:43.184" v="845" actId="478"/>
        <pc:sldMkLst>
          <pc:docMk/>
          <pc:sldMk cId="3345660747" sldId="581"/>
        </pc:sldMkLst>
        <pc:spChg chg="del">
          <ac:chgData name="Hazem Dewidar" userId="3a83aacc-be81-431c-9f98-4850a606bf27" providerId="ADAL" clId="{B6680159-5C4E-4CA0-A613-FE7945EB4FA7}" dt="2023-03-01T13:25:43.184" v="845" actId="478"/>
          <ac:spMkLst>
            <pc:docMk/>
            <pc:sldMk cId="3345660747" sldId="581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3-01T13:25:43.184" v="845" actId="478"/>
          <ac:spMkLst>
            <pc:docMk/>
            <pc:sldMk cId="3345660747" sldId="581"/>
            <ac:spMk id="9" creationId="{713867C7-99F0-42C1-BDF1-1330231C6036}"/>
          </ac:spMkLst>
        </pc:spChg>
        <pc:spChg chg="del">
          <ac:chgData name="Hazem Dewidar" userId="3a83aacc-be81-431c-9f98-4850a606bf27" providerId="ADAL" clId="{B6680159-5C4E-4CA0-A613-FE7945EB4FA7}" dt="2023-03-01T13:25:43.184" v="845" actId="478"/>
          <ac:spMkLst>
            <pc:docMk/>
            <pc:sldMk cId="3345660747" sldId="581"/>
            <ac:spMk id="6148" creationId="{20E95873-A94A-419C-B943-8AD8E19DFD31}"/>
          </ac:spMkLst>
        </pc:spChg>
      </pc:sldChg>
      <pc:sldChg chg="addSp delSp modSp add mod">
        <pc:chgData name="Hazem Dewidar" userId="3a83aacc-be81-431c-9f98-4850a606bf27" providerId="ADAL" clId="{B6680159-5C4E-4CA0-A613-FE7945EB4FA7}" dt="2023-03-01T13:26:22.677" v="854" actId="478"/>
        <pc:sldMkLst>
          <pc:docMk/>
          <pc:sldMk cId="3342482659" sldId="584"/>
        </pc:sldMkLst>
        <pc:spChg chg="del">
          <ac:chgData name="Hazem Dewidar" userId="3a83aacc-be81-431c-9f98-4850a606bf27" providerId="ADAL" clId="{B6680159-5C4E-4CA0-A613-FE7945EB4FA7}" dt="2023-03-01T13:26:22.677" v="854" actId="478"/>
          <ac:spMkLst>
            <pc:docMk/>
            <pc:sldMk cId="3342482659" sldId="584"/>
            <ac:spMk id="6" creationId="{55BEB4CF-D7F4-07C6-F774-7F44CFB6B3E3}"/>
          </ac:spMkLst>
        </pc:spChg>
        <pc:spChg chg="del">
          <ac:chgData name="Hazem Dewidar" userId="3a83aacc-be81-431c-9f98-4850a606bf27" providerId="ADAL" clId="{B6680159-5C4E-4CA0-A613-FE7945EB4FA7}" dt="2023-03-01T13:26:22.677" v="854" actId="478"/>
          <ac:spMkLst>
            <pc:docMk/>
            <pc:sldMk cId="3342482659" sldId="584"/>
            <ac:spMk id="9" creationId="{713867C7-99F0-42C1-BDF1-1330231C6036}"/>
          </ac:spMkLst>
        </pc:spChg>
        <pc:spChg chg="del">
          <ac:chgData name="Hazem Dewidar" userId="3a83aacc-be81-431c-9f98-4850a606bf27" providerId="ADAL" clId="{B6680159-5C4E-4CA0-A613-FE7945EB4FA7}" dt="2023-03-01T13:26:22.677" v="854" actId="478"/>
          <ac:spMkLst>
            <pc:docMk/>
            <pc:sldMk cId="3342482659" sldId="584"/>
            <ac:spMk id="6148" creationId="{20E95873-A94A-419C-B943-8AD8E19DFD31}"/>
          </ac:spMkLst>
        </pc:spChg>
        <pc:picChg chg="add del mod">
          <ac:chgData name="Hazem Dewidar" userId="3a83aacc-be81-431c-9f98-4850a606bf27" providerId="ADAL" clId="{B6680159-5C4E-4CA0-A613-FE7945EB4FA7}" dt="2023-03-01T13:22:56.215" v="757" actId="14100"/>
          <ac:picMkLst>
            <pc:docMk/>
            <pc:sldMk cId="3342482659" sldId="584"/>
            <ac:picMk id="3" creationId="{385F920F-0DFA-4E91-919A-7A847FD153B1}"/>
          </ac:picMkLst>
        </pc:picChg>
        <pc:picChg chg="add del mod">
          <ac:chgData name="Hazem Dewidar" userId="3a83aacc-be81-431c-9f98-4850a606bf27" providerId="ADAL" clId="{B6680159-5C4E-4CA0-A613-FE7945EB4FA7}" dt="2023-03-01T13:22:55.881" v="756" actId="1076"/>
          <ac:picMkLst>
            <pc:docMk/>
            <pc:sldMk cId="3342482659" sldId="584"/>
            <ac:picMk id="4" creationId="{B9605CE5-98D4-79D5-516F-82822B878F5C}"/>
          </ac:picMkLst>
        </pc:picChg>
        <pc:picChg chg="del mod">
          <ac:chgData name="Hazem Dewidar" userId="3a83aacc-be81-431c-9f98-4850a606bf27" providerId="ADAL" clId="{B6680159-5C4E-4CA0-A613-FE7945EB4FA7}" dt="2023-03-01T13:21:52.804" v="743" actId="21"/>
          <ac:picMkLst>
            <pc:docMk/>
            <pc:sldMk cId="3342482659" sldId="584"/>
            <ac:picMk id="5" creationId="{97461245-EA03-DD72-B9F8-37B70044ABEB}"/>
          </ac:picMkLst>
        </pc:picChg>
      </pc:sldChg>
      <pc:sldChg chg="add del">
        <pc:chgData name="Hazem Dewidar" userId="3a83aacc-be81-431c-9f98-4850a606bf27" providerId="ADAL" clId="{B6680159-5C4E-4CA0-A613-FE7945EB4FA7}" dt="2023-03-01T13:22:31.633" v="751" actId="47"/>
        <pc:sldMkLst>
          <pc:docMk/>
          <pc:sldMk cId="847889488" sldId="585"/>
        </pc:sldMkLst>
      </pc:sldChg>
    </pc:docChg>
  </pc:docChgLst>
  <pc:docChgLst>
    <pc:chgData name="Hazem Dewidar" userId="3a83aacc-be81-431c-9f98-4850a606bf27" providerId="ADAL" clId="{1CB07F7A-F527-2B4A-85AD-1AFF4CDFA369}"/>
    <pc:docChg chg="addSld delSld modSld">
      <pc:chgData name="Hazem Dewidar" userId="3a83aacc-be81-431c-9f98-4850a606bf27" providerId="ADAL" clId="{1CB07F7A-F527-2B4A-85AD-1AFF4CDFA369}" dt="2023-02-27T20:47:59.031" v="27" actId="20577"/>
      <pc:docMkLst>
        <pc:docMk/>
      </pc:docMkLst>
      <pc:sldChg chg="modSp">
        <pc:chgData name="Hazem Dewidar" userId="3a83aacc-be81-431c-9f98-4850a606bf27" providerId="ADAL" clId="{1CB07F7A-F527-2B4A-85AD-1AFF4CDFA369}" dt="2023-02-27T20:47:59.031" v="27" actId="20577"/>
        <pc:sldMkLst>
          <pc:docMk/>
          <pc:sldMk cId="1048246165" sldId="570"/>
        </pc:sldMkLst>
        <pc:spChg chg="mod">
          <ac:chgData name="Hazem Dewidar" userId="3a83aacc-be81-431c-9f98-4850a606bf27" providerId="ADAL" clId="{1CB07F7A-F527-2B4A-85AD-1AFF4CDFA369}" dt="2023-02-27T20:47:59.031" v="27" actId="20577"/>
          <ac:spMkLst>
            <pc:docMk/>
            <pc:sldMk cId="1048246165" sldId="570"/>
            <ac:spMk id="8" creationId="{39A2957E-4228-CDE6-53D6-BE9FFD56F14F}"/>
          </ac:spMkLst>
        </pc:spChg>
      </pc:sldChg>
      <pc:sldChg chg="new del">
        <pc:chgData name="Hazem Dewidar" userId="3a83aacc-be81-431c-9f98-4850a606bf27" providerId="ADAL" clId="{1CB07F7A-F527-2B4A-85AD-1AFF4CDFA369}" dt="2023-02-27T20:47:28.631" v="1" actId="2696"/>
        <pc:sldMkLst>
          <pc:docMk/>
          <pc:sldMk cId="2633283343" sldId="583"/>
        </pc:sldMkLst>
      </pc:sldChg>
      <pc:sldChg chg="add">
        <pc:chgData name="Hazem Dewidar" userId="3a83aacc-be81-431c-9f98-4850a606bf27" providerId="ADAL" clId="{1CB07F7A-F527-2B4A-85AD-1AFF4CDFA369}" dt="2023-02-27T20:47:35.049" v="2" actId="22"/>
        <pc:sldMkLst>
          <pc:docMk/>
          <pc:sldMk cId="3889112860" sldId="583"/>
        </pc:sldMkLst>
      </pc:sldChg>
    </pc:docChg>
  </pc:docChgLst>
  <pc:docChgLst>
    <pc:chgData name="Guest User" userId="S::urn:spo:anon#7f28cd3d9129d6ff60713b489ffba537fe359e38a849e499b8ee5cfa0504eaab::" providerId="AD" clId="Web-{03EF1710-7EEB-0294-3D64-CC5B9E07179B}"/>
    <pc:docChg chg="addSld delSld modSld">
      <pc:chgData name="Guest User" userId="S::urn:spo:anon#7f28cd3d9129d6ff60713b489ffba537fe359e38a849e499b8ee5cfa0504eaab::" providerId="AD" clId="Web-{03EF1710-7EEB-0294-3D64-CC5B9E07179B}" dt="2023-02-27T17:52:51.608" v="48" actId="20577"/>
      <pc:docMkLst>
        <pc:docMk/>
      </pc:docMkLst>
      <pc:sldChg chg="modSp">
        <pc:chgData name="Guest User" userId="S::urn:spo:anon#7f28cd3d9129d6ff60713b489ffba537fe359e38a849e499b8ee5cfa0504eaab::" providerId="AD" clId="Web-{03EF1710-7EEB-0294-3D64-CC5B9E07179B}" dt="2023-02-27T17:51:12.027" v="19" actId="20577"/>
        <pc:sldMkLst>
          <pc:docMk/>
          <pc:sldMk cId="0" sldId="266"/>
        </pc:sldMkLst>
        <pc:spChg chg="mod">
          <ac:chgData name="Guest User" userId="S::urn:spo:anon#7f28cd3d9129d6ff60713b489ffba537fe359e38a849e499b8ee5cfa0504eaab::" providerId="AD" clId="Web-{03EF1710-7EEB-0294-3D64-CC5B9E07179B}" dt="2023-02-27T17:51:12.027" v="19" actId="20577"/>
          <ac:spMkLst>
            <pc:docMk/>
            <pc:sldMk cId="0" sldId="266"/>
            <ac:spMk id="4103" creationId="{625E1531-1EFA-45A3-97A8-64657F6D0A3D}"/>
          </ac:spMkLst>
        </pc:spChg>
      </pc:sldChg>
      <pc:sldChg chg="delSp delAnim">
        <pc:chgData name="Guest User" userId="S::urn:spo:anon#7f28cd3d9129d6ff60713b489ffba537fe359e38a849e499b8ee5cfa0504eaab::" providerId="AD" clId="Web-{03EF1710-7EEB-0294-3D64-CC5B9E07179B}" dt="2023-02-27T17:51:18.886" v="20"/>
        <pc:sldMkLst>
          <pc:docMk/>
          <pc:sldMk cId="2619460441" sldId="530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18.886" v="20"/>
          <ac:graphicFrameMkLst>
            <pc:docMk/>
            <pc:sldMk cId="2619460441" sldId="530"/>
            <ac:graphicFrameMk id="2" creationId="{2018E5D4-B51D-6B47-BD55-AEB155F50968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21.590" v="21"/>
        <pc:sldMkLst>
          <pc:docMk/>
          <pc:sldMk cId="2565172070" sldId="532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21.590" v="21"/>
          <ac:graphicFrameMkLst>
            <pc:docMk/>
            <pc:sldMk cId="2565172070" sldId="532"/>
            <ac:graphicFrameMk id="5" creationId="{A50352F0-E155-EF29-0D5A-7E18E794AA84}"/>
          </ac:graphicFrameMkLst>
        </pc:graphicFrameChg>
      </pc:sldChg>
      <pc:sldChg chg="delSp modSp">
        <pc:chgData name="Guest User" userId="S::urn:spo:anon#7f28cd3d9129d6ff60713b489ffba537fe359e38a849e499b8ee5cfa0504eaab::" providerId="AD" clId="Web-{03EF1710-7EEB-0294-3D64-CC5B9E07179B}" dt="2023-02-27T17:51:30.902" v="25" actId="20577"/>
        <pc:sldMkLst>
          <pc:docMk/>
          <pc:sldMk cId="1386338074" sldId="537"/>
        </pc:sldMkLst>
        <pc:spChg chg="mod">
          <ac:chgData name="Guest User" userId="S::urn:spo:anon#7f28cd3d9129d6ff60713b489ffba537fe359e38a849e499b8ee5cfa0504eaab::" providerId="AD" clId="Web-{03EF1710-7EEB-0294-3D64-CC5B9E07179B}" dt="2023-02-27T17:51:30.902" v="25" actId="20577"/>
          <ac:spMkLst>
            <pc:docMk/>
            <pc:sldMk cId="1386338074" sldId="537"/>
            <ac:spMk id="10" creationId="{30C86E51-5176-DF0F-7A21-34D510AD0139}"/>
          </ac:spMkLst>
        </pc:spChg>
        <pc:graphicFrameChg chg="del">
          <ac:chgData name="Guest User" userId="S::urn:spo:anon#7f28cd3d9129d6ff60713b489ffba537fe359e38a849e499b8ee5cfa0504eaab::" providerId="AD" clId="Web-{03EF1710-7EEB-0294-3D64-CC5B9E07179B}" dt="2023-02-27T17:51:24.605" v="22"/>
          <ac:graphicFrameMkLst>
            <pc:docMk/>
            <pc:sldMk cId="1386338074" sldId="537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33.715" v="26"/>
        <pc:sldMkLst>
          <pc:docMk/>
          <pc:sldMk cId="3292962615" sldId="538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33.715" v="26"/>
          <ac:graphicFrameMkLst>
            <pc:docMk/>
            <pc:sldMk cId="3292962615" sldId="538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37.715" v="27"/>
        <pc:sldMkLst>
          <pc:docMk/>
          <pc:sldMk cId="2196660925" sldId="540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37.715" v="27"/>
          <ac:graphicFrameMkLst>
            <pc:docMk/>
            <pc:sldMk cId="2196660925" sldId="540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44.293" v="29"/>
        <pc:sldMkLst>
          <pc:docMk/>
          <pc:sldMk cId="4264596989" sldId="541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44.293" v="29"/>
          <ac:graphicFrameMkLst>
            <pc:docMk/>
            <pc:sldMk cId="4264596989" sldId="541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47.325" v="30"/>
        <pc:sldMkLst>
          <pc:docMk/>
          <pc:sldMk cId="3224270580" sldId="542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47.325" v="30"/>
          <ac:graphicFrameMkLst>
            <pc:docMk/>
            <pc:sldMk cId="3224270580" sldId="542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50.012" v="31"/>
        <pc:sldMkLst>
          <pc:docMk/>
          <pc:sldMk cId="1522342158" sldId="543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50.012" v="31"/>
          <ac:graphicFrameMkLst>
            <pc:docMk/>
            <pc:sldMk cId="1522342158" sldId="543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56.638" v="33"/>
        <pc:sldMkLst>
          <pc:docMk/>
          <pc:sldMk cId="2689202618" sldId="544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56.638" v="33"/>
          <ac:graphicFrameMkLst>
            <pc:docMk/>
            <pc:sldMk cId="2689202618" sldId="544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2:00.169" v="34"/>
        <pc:sldMkLst>
          <pc:docMk/>
          <pc:sldMk cId="2475524130" sldId="545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2:00.169" v="34"/>
          <ac:graphicFrameMkLst>
            <pc:docMk/>
            <pc:sldMk cId="2475524130" sldId="545"/>
            <ac:graphicFrameMk id="5" creationId="{A50352F0-E155-EF29-0D5A-7E18E794AA84}"/>
          </ac:graphicFrameMkLst>
        </pc:graphicFrameChg>
      </pc:sldChg>
      <pc:sldChg chg="delSp delAnim">
        <pc:chgData name="Guest User" userId="S::urn:spo:anon#7f28cd3d9129d6ff60713b489ffba537fe359e38a849e499b8ee5cfa0504eaab::" providerId="AD" clId="Web-{03EF1710-7EEB-0294-3D64-CC5B9E07179B}" dt="2023-02-27T17:51:40.590" v="28"/>
        <pc:sldMkLst>
          <pc:docMk/>
          <pc:sldMk cId="1901806288" sldId="547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40.590" v="28"/>
          <ac:graphicFrameMkLst>
            <pc:docMk/>
            <pc:sldMk cId="1901806288" sldId="547"/>
            <ac:graphicFrameMk id="2" creationId="{2018E5D4-B51D-6B47-BD55-AEB155F50968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1:53.653" v="32"/>
        <pc:sldMkLst>
          <pc:docMk/>
          <pc:sldMk cId="164287037" sldId="548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1:53.653" v="32"/>
          <ac:graphicFrameMkLst>
            <pc:docMk/>
            <pc:sldMk cId="164287037" sldId="548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2:07.575" v="36"/>
        <pc:sldMkLst>
          <pc:docMk/>
          <pc:sldMk cId="261235528" sldId="549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2:07.575" v="36"/>
          <ac:graphicFrameMkLst>
            <pc:docMk/>
            <pc:sldMk cId="261235528" sldId="549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2:03.810" v="35"/>
        <pc:sldMkLst>
          <pc:docMk/>
          <pc:sldMk cId="46696225" sldId="550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2:03.810" v="35"/>
          <ac:graphicFrameMkLst>
            <pc:docMk/>
            <pc:sldMk cId="46696225" sldId="550"/>
            <ac:graphicFrameMk id="5" creationId="{A50352F0-E155-EF29-0D5A-7E18E794AA84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2:19.435" v="37"/>
        <pc:sldMkLst>
          <pc:docMk/>
          <pc:sldMk cId="2479455467" sldId="562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2:19.435" v="37"/>
          <ac:graphicFrameMkLst>
            <pc:docMk/>
            <pc:sldMk cId="2479455467" sldId="562"/>
            <ac:graphicFrameMk id="5" creationId="{370A9393-57B9-F06F-A9A5-2576528465BF}"/>
          </ac:graphicFrameMkLst>
        </pc:graphicFrameChg>
      </pc:sldChg>
      <pc:sldChg chg="delSp">
        <pc:chgData name="Guest User" userId="S::urn:spo:anon#7f28cd3d9129d6ff60713b489ffba537fe359e38a849e499b8ee5cfa0504eaab::" providerId="AD" clId="Web-{03EF1710-7EEB-0294-3D64-CC5B9E07179B}" dt="2023-02-27T17:52:24.388" v="38"/>
        <pc:sldMkLst>
          <pc:docMk/>
          <pc:sldMk cId="1561232554" sldId="564"/>
        </pc:sldMkLst>
        <pc:graphicFrameChg chg="del">
          <ac:chgData name="Guest User" userId="S::urn:spo:anon#7f28cd3d9129d6ff60713b489ffba537fe359e38a849e499b8ee5cfa0504eaab::" providerId="AD" clId="Web-{03EF1710-7EEB-0294-3D64-CC5B9E07179B}" dt="2023-02-27T17:52:24.388" v="38"/>
          <ac:graphicFrameMkLst>
            <pc:docMk/>
            <pc:sldMk cId="1561232554" sldId="564"/>
            <ac:graphicFrameMk id="5" creationId="{370A9393-57B9-F06F-A9A5-2576528465BF}"/>
          </ac:graphicFrameMkLst>
        </pc:graphicFrameChg>
      </pc:sldChg>
      <pc:sldChg chg="delSp modSp del delAnim">
        <pc:chgData name="Guest User" userId="S::urn:spo:anon#7f28cd3d9129d6ff60713b489ffba537fe359e38a849e499b8ee5cfa0504eaab::" providerId="AD" clId="Web-{03EF1710-7EEB-0294-3D64-CC5B9E07179B}" dt="2023-02-27T17:52:44.733" v="41"/>
        <pc:sldMkLst>
          <pc:docMk/>
          <pc:sldMk cId="2023086393" sldId="578"/>
        </pc:sldMkLst>
        <pc:spChg chg="mod">
          <ac:chgData name="Guest User" userId="S::urn:spo:anon#7f28cd3d9129d6ff60713b489ffba537fe359e38a849e499b8ee5cfa0504eaab::" providerId="AD" clId="Web-{03EF1710-7EEB-0294-3D64-CC5B9E07179B}" dt="2023-02-27T17:52:40.186" v="40" actId="14100"/>
          <ac:spMkLst>
            <pc:docMk/>
            <pc:sldMk cId="2023086393" sldId="578"/>
            <ac:spMk id="2" creationId="{4D2CA694-290C-6A22-D470-CA14882CD437}"/>
          </ac:spMkLst>
        </pc:spChg>
        <pc:graphicFrameChg chg="del">
          <ac:chgData name="Guest User" userId="S::urn:spo:anon#7f28cd3d9129d6ff60713b489ffba537fe359e38a849e499b8ee5cfa0504eaab::" providerId="AD" clId="Web-{03EF1710-7EEB-0294-3D64-CC5B9E07179B}" dt="2023-02-27T17:52:33.529" v="39"/>
          <ac:graphicFrameMkLst>
            <pc:docMk/>
            <pc:sldMk cId="2023086393" sldId="578"/>
            <ac:graphicFrameMk id="4" creationId="{7430BAAE-16C9-0A5B-B5A8-171C628A8683}"/>
          </ac:graphicFrameMkLst>
        </pc:graphicFrameChg>
      </pc:sldChg>
      <pc:sldChg chg="modSp add replId">
        <pc:chgData name="Guest User" userId="S::urn:spo:anon#7f28cd3d9129d6ff60713b489ffba537fe359e38a849e499b8ee5cfa0504eaab::" providerId="AD" clId="Web-{03EF1710-7EEB-0294-3D64-CC5B9E07179B}" dt="2023-02-27T17:52:51.608" v="48" actId="20577"/>
        <pc:sldMkLst>
          <pc:docMk/>
          <pc:sldMk cId="3345660747" sldId="581"/>
        </pc:sldMkLst>
        <pc:spChg chg="mod">
          <ac:chgData name="Guest User" userId="S::urn:spo:anon#7f28cd3d9129d6ff60713b489ffba537fe359e38a849e499b8ee5cfa0504eaab::" providerId="AD" clId="Web-{03EF1710-7EEB-0294-3D64-CC5B9E07179B}" dt="2023-02-27T17:52:51.608" v="48" actId="20577"/>
          <ac:spMkLst>
            <pc:docMk/>
            <pc:sldMk cId="3345660747" sldId="581"/>
            <ac:spMk id="8" creationId="{39A2957E-4228-CDE6-53D6-BE9FFD56F14F}"/>
          </ac:spMkLst>
        </pc:spChg>
      </pc:sldChg>
    </pc:docChg>
  </pc:docChgLst>
</pc:chgInfo>
</file>

<file path=ppt/comments/modernComment_212_9C21CB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DB7E98-62DF-4FD3-B92F-716A3B5A80D0}" authorId="{F65F87E7-4E27-2363-9E2B-88495069C170}" created="2022-10-10T13:24:54.569">
    <pc:sldMkLst xmlns:pc="http://schemas.microsoft.com/office/powerpoint/2013/main/command">
      <pc:docMk/>
      <pc:sldMk cId="498548022" sldId="378"/>
    </pc:sldMkLst>
    <p188:txBody>
      <a:bodyPr/>
      <a:lstStyle/>
      <a:p>
        <a:r>
          <a:rPr lang="it-IT"/>
          <a:t>Mettere experimental setup</a:t>
        </a:r>
      </a:p>
    </p188:txBody>
  </p188:cm>
</p188:cmLst>
</file>

<file path=ppt/comments/modernComment_223_715B42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98F8CB-E554-4161-ABCB-F034B4F99380}" authorId="{F65F87E7-4E27-2363-9E2B-88495069C170}" created="2022-10-10T13:24:54.569">
    <pc:sldMkLst xmlns:pc="http://schemas.microsoft.com/office/powerpoint/2013/main/command">
      <pc:docMk/>
      <pc:sldMk cId="498548022" sldId="378"/>
    </pc:sldMkLst>
    <p188:txBody>
      <a:bodyPr/>
      <a:lstStyle/>
      <a:p>
        <a:r>
          <a:rPr lang="it-IT"/>
          <a:t>Mettere experimental setup</a:t>
        </a:r>
      </a:p>
    </p188:txBody>
  </p188:cm>
</p188:cmLst>
</file>

<file path=ppt/comments/modernComment_23A_3E7AF79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2DADF9-ACC4-4DA6-8953-1C2A1982FF38}" authorId="{F65F87E7-4E27-2363-9E2B-88495069C170}" created="2022-10-10T13:24:54.569">
    <pc:sldMkLst xmlns:pc="http://schemas.microsoft.com/office/powerpoint/2013/main/command">
      <pc:docMk/>
      <pc:sldMk cId="498548022" sldId="378"/>
    </pc:sldMkLst>
    <p188:txBody>
      <a:bodyPr/>
      <a:lstStyle/>
      <a:p>
        <a:r>
          <a:rPr lang="it-IT"/>
          <a:t>Mettere experimental setup</a:t>
        </a:r>
      </a:p>
    </p188:txBody>
  </p188:cm>
</p188:cmLst>
</file>

<file path=ppt/comments/modernComment_247_E7CF27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2DADF9-ACC4-4DA6-8953-1C2A1982FF38}" authorId="{F65F87E7-4E27-2363-9E2B-88495069C170}" created="2022-10-10T13:24:54.569">
    <pc:sldMkLst xmlns:pc="http://schemas.microsoft.com/office/powerpoint/2013/main/command">
      <pc:docMk/>
      <pc:sldMk cId="498548022" sldId="378"/>
    </pc:sldMkLst>
    <p188:txBody>
      <a:bodyPr/>
      <a:lstStyle/>
      <a:p>
        <a:r>
          <a:rPr lang="it-IT"/>
          <a:t>Mettere experimental setup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E9C4417-BD2C-40C4-9185-C447426898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D3283CD-503F-471D-A140-CEDF65B47A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7E6EC9B-79A8-4EAB-B9AE-E7FD333C472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4897467-A658-45F6-BA0F-9ADED919F62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50C206F-F05E-4BA2-A137-20DFD83FA88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DD05FDE-D4FB-43B9-B8B1-F9A7931D223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46F36E-E99A-41D5-A7D4-2C4E241E93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203B4C-9CD5-48B0-B77F-7D80CE60038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AEA28406-7CB8-4F61-92F1-656DF16D9D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/>
              <a:t>Fare clic per modificare gli stili del testo dello schema</a:t>
            </a:r>
          </a:p>
          <a:p>
            <a:pPr lvl="1"/>
            <a:r>
              <a:rPr lang="it-IT" altLang="it-IT" noProof="0"/>
              <a:t>Secondo livello</a:t>
            </a:r>
          </a:p>
          <a:p>
            <a:pPr lvl="2"/>
            <a:r>
              <a:rPr lang="it-IT" altLang="it-IT" noProof="0"/>
              <a:t>Terzo livello</a:t>
            </a:r>
          </a:p>
          <a:p>
            <a:pPr lvl="3"/>
            <a:r>
              <a:rPr lang="it-IT" altLang="it-IT" noProof="0"/>
              <a:t>Quarto livello</a:t>
            </a:r>
          </a:p>
          <a:p>
            <a:pPr lvl="4"/>
            <a:r>
              <a:rPr lang="it-IT" alt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CC3B9307-0B62-4668-AAB0-8D06726018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9861002-7072-42B8-939B-35EDE88E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8CFBE1E-E2F6-44B5-8FD1-365FE2B011C3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A1A1837E-C184-4B1D-93BC-A5CA59C8AD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155AB-5AC4-4A44-A88F-B86EED5ABADB}" type="slidenum">
              <a:rPr lang="it-IT" altLang="it-IT" sz="1200" smtClean="0">
                <a:solidFill>
                  <a:schemeClr val="tx1"/>
                </a:solidFill>
              </a:rPr>
              <a:pPr/>
              <a:t>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33F7DFC-739C-433E-9E94-CFE8789F3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B126033-5D0C-4306-8137-DC8B0EB0B4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02962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66817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1167296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216400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76143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404447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205901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652809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312334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19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8830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26722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3865671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410754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469457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826096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2541760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316922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3760104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3143207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339587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29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26454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1787623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7249406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527687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ù</a:t>
            </a:r>
          </a:p>
        </p:txBody>
      </p:sp>
    </p:spTree>
    <p:extLst>
      <p:ext uri="{BB962C8B-B14F-4D97-AF65-F5344CB8AC3E}">
        <p14:creationId xmlns:p14="http://schemas.microsoft.com/office/powerpoint/2010/main" val="1549943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07072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07072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99644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52765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1161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6164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39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5056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293188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40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74765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41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3957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42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1972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43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662509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44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88761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45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49535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5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347310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6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3669921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7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9860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8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101934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F2C8D3DF-BD3F-46CD-9F8B-A3115EE8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3C36768-79C9-49BF-ACC5-6CC3A9118688}" type="slidenum">
              <a:rPr lang="it-IT" altLang="it-IT" sz="1200" smtClean="0">
                <a:solidFill>
                  <a:schemeClr val="tx1"/>
                </a:solidFill>
              </a:rPr>
              <a:pPr/>
              <a:t>9</a:t>
            </a:fld>
            <a:endParaRPr lang="it-IT" altLang="it-IT" sz="1200">
              <a:solidFill>
                <a:schemeClr val="tx1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CD02B659-2CCD-4E4D-B62E-5A6AFEEFBA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A4A41C4-0B2F-4058-86CF-87F467E7D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it-IT" altLang="it-IT"/>
              <a:t>Qui parlare delle motivazioni che ci hanno fatto scegliere questo problema</a:t>
            </a:r>
          </a:p>
        </p:txBody>
      </p:sp>
    </p:spTree>
    <p:extLst>
      <p:ext uri="{BB962C8B-B14F-4D97-AF65-F5344CB8AC3E}">
        <p14:creationId xmlns:p14="http://schemas.microsoft.com/office/powerpoint/2010/main" val="105775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B5ABF4-70EC-4DB1-A5D9-C5E539ACA5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36B21-5110-49B0-89D7-BC22D21DDFBB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E40C02-0AEB-473C-89F7-6BA449FD9D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E07314-7730-47BB-B014-EB4B5EDFB2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9FA8674-8209-4BA5-8029-A2532D08384C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8960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0BEACA-C069-45BF-9C0B-483F43CA17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FA6D9-DA41-4C49-9028-955C120DD271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8EFB26-3020-4D5C-A487-E5C89A850B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8A931B-A500-4FA9-83BB-C0E44A716C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18ACF255-1EA6-4393-AE1A-358A0206ED73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034545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54A235-AD2A-4ECE-B2E1-8F184F8A5B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564C3-D37D-412C-A060-D8F9E7462388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618F66-0D30-478E-B3FB-3244D5EEE4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503EFC-BD56-4882-AB8E-19235B01E8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98DB22FA-A7C1-4E43-8DB7-906AB9D362D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16193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ED3C4-B341-4555-A522-550A84D9C5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8116F-6CB5-46F8-9F1B-F2AF966815AB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8B32-F71F-434F-8C1C-6664F54E90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51D7E-B31D-43C5-8098-1B6E5816A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B90E240C-D7BC-4A17-9FEE-FDC39C62D314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10221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/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E8F318-0319-4954-BC22-70FD86C80B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39585-25FF-403C-A794-91E7D2D31DAE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C2A3C1-DDFA-4EFA-9381-F52E61E577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29ECB4-23C2-4CAD-8C09-2C74F904F4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6E15DF8D-4B75-45C4-9DCF-0912EAFB8558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8201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/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pPr lvl="0"/>
            <a:endParaRPr lang="it-IT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C607C4-D238-43F6-854B-B06D7DB875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9F149-A526-4B32-BA28-4F03355FD055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DFF673-D057-4B8B-9A13-A1BD254D06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E239D6-01E2-4729-AB16-A7B4CC861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B4DB417-DB36-4F0D-BE8F-46D755130E6F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02845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D90F4-CCC6-43EE-9CCD-E06162E40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F8FF0-EE4F-4D3A-845A-913B66D13051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F766C3-BBC0-4767-971F-5738DD1B7E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F92664-7AAA-4591-AD18-77232810E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F4F4D143-CACD-43CF-8F0A-E10233FFBAA9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205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247D2E-840E-48E5-82FE-BA86F21061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20512-69F4-47FF-8B06-3FB287DD4DEC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C6AE1D-72BE-455B-96F0-C6DF0AB4B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F0862A-C4A2-453B-84DC-4097A7284C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30EBB0C4-7CFD-49ED-A512-6B979F06C5E6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30438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DB6ADB-4759-4376-A0E1-DB53FC25E8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64400-C379-4BE8-9E21-029B468085FA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5935F-BD26-40F6-8A32-CE8B1463C5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391F21-212A-4CC7-824D-8DA507657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D927830-F054-4E53-BDAF-A023C6B20DEC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58431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F63C6E-7C09-43BA-9C82-1677B5D7BD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6909C-1CF9-4F7B-81FF-732448497C8E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9AE616B-B06A-49F9-A23B-B7611794A1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FAF3017-2219-4E0F-93BF-6A6E1BEDCD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ADDDB45B-27EB-4EDF-B8A1-55B7B0C8512B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7836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5E713A3-C346-401C-8A88-5859C880A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88F2-23E9-4FE1-9552-5AEFC374A15E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F7E85F2-EA7B-4D1A-88EE-4C28CDD5A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40E22C-1510-4094-91D6-2AA276782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01BE5810-2BBF-47B5-9236-46F5FAB47125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520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A68DEF-98F3-4C8A-97D5-5B6FDA9EE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AF73A-B661-46A0-A7CE-76F3CE49F50E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984B517-8513-4F86-8924-782AAA283F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04ED3B1-308E-4E11-9799-D0A4D4F66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C9787BB1-7838-43FB-8E58-4E63A3DD0DC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3016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3708E-33DD-4C3D-A023-A7E6C3483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E8F48-85C8-4AE8-9A71-395E48FFF7E9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B368A-C154-44AC-B306-00812245F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BA636-4405-4CE8-8239-E49885A7E6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D8A02533-876A-4E0E-B2EF-A4287E710E25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2688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C64-31CE-46F1-98C7-FEF060CFF2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B6CF-8E57-446D-B6B1-33B96599321C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C8AAE-CEFD-4FCA-8D58-BA6B385BD1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E1B12C-9E92-4D46-97E6-68FE9127C6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466DA449-5655-4F19-8CC2-4C1E140812CA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3555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>
            <a:extLst>
              <a:ext uri="{FF2B5EF4-FFF2-40B4-BE49-F238E27FC236}">
                <a16:creationId xmlns:a16="http://schemas.microsoft.com/office/drawing/2014/main" id="{04A6B349-FBAC-4A80-BF29-06C5514C1B38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2" name="Rectangle 13">
              <a:extLst>
                <a:ext uri="{FF2B5EF4-FFF2-40B4-BE49-F238E27FC236}">
                  <a16:creationId xmlns:a16="http://schemas.microsoft.com/office/drawing/2014/main" id="{667B7514-B466-4B15-A27F-D58E2FDD55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  <p:sp>
          <p:nvSpPr>
            <p:cNvPr id="1033" name="Rectangle 14">
              <a:extLst>
                <a:ext uri="{FF2B5EF4-FFF2-40B4-BE49-F238E27FC236}">
                  <a16:creationId xmlns:a16="http://schemas.microsoft.com/office/drawing/2014/main" id="{7E1CD1CC-03E9-4B7B-A1B1-0C2ACDA2A3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wrap="none" anchor="ctr"/>
            <a:lstStyle>
              <a:lvl1pPr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bg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it-IT" altLang="it-IT"/>
            </a:p>
          </p:txBody>
        </p:sp>
      </p:grpSp>
      <p:sp>
        <p:nvSpPr>
          <p:cNvPr id="1027" name="Rectangle 2">
            <a:extLst>
              <a:ext uri="{FF2B5EF4-FFF2-40B4-BE49-F238E27FC236}">
                <a16:creationId xmlns:a16="http://schemas.microsoft.com/office/drawing/2014/main" id="{FCEC2228-C3FF-412F-9E3E-8FD8BD04A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D8DECC5-CCD1-4830-9D89-3B80CEAF7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EE19AB5-A3A8-44E8-8037-8F9993AD16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6443BA21-7D23-45E3-8D6E-36C3A2076DE5}" type="datetime1">
              <a:rPr lang="it-IT" altLang="it-IT"/>
              <a:pPr>
                <a:defRPr/>
              </a:pPr>
              <a:t>01/03/2023</a:t>
            </a:fld>
            <a:endParaRPr lang="it-IT" altLang="it-IT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3AB867A-31A9-4E37-A43B-D97EBB9FDDC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r>
              <a:rPr lang="it-IT" altLang="it-IT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0E12837-F2B6-429C-8770-EF95CB514C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r>
              <a:rPr lang="it-IT" altLang="it-IT"/>
              <a:t>Pagina </a:t>
            </a:r>
            <a:fld id="{5DBA8033-FE4F-4125-A7E1-671C2A38EF61}" type="slidenum">
              <a:rPr lang="it-IT" altLang="it-IT" smtClean="0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12_9C21CB5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3A_3E7AF79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47_E7CF271C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23_715B42D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267DC902-A624-4C76-8EAF-751F3DF33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653"/>
            <a:ext cx="9144000" cy="4905375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it-IT" altLang="it-IT" sz="90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95D14FC-551C-4056-B734-9753F1705E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1640" y="1038337"/>
            <a:ext cx="6769100" cy="879251"/>
          </a:xfrm>
        </p:spPr>
        <p:txBody>
          <a:bodyPr anchor="t"/>
          <a:lstStyle/>
          <a:p>
            <a:pPr eaLnBrk="1" hangingPunct="1"/>
            <a:r>
              <a:rPr lang="it-IT" altLang="it-IT" sz="2400">
                <a:solidFill>
                  <a:schemeClr val="bg1"/>
                </a:solidFill>
              </a:rPr>
              <a:t>Insight CCTV Face Recognition</a:t>
            </a:r>
          </a:p>
        </p:txBody>
      </p:sp>
      <p:grpSp>
        <p:nvGrpSpPr>
          <p:cNvPr id="4100" name="Group 17">
            <a:extLst>
              <a:ext uri="{FF2B5EF4-FFF2-40B4-BE49-F238E27FC236}">
                <a16:creationId xmlns:a16="http://schemas.microsoft.com/office/drawing/2014/main" id="{2D2EEADD-500C-42BA-9607-BB90380440B8}"/>
              </a:ext>
            </a:extLst>
          </p:cNvPr>
          <p:cNvGrpSpPr>
            <a:grpSpLocks/>
          </p:cNvGrpSpPr>
          <p:nvPr/>
        </p:nvGrpSpPr>
        <p:grpSpPr bwMode="auto">
          <a:xfrm>
            <a:off x="-11113" y="3284538"/>
            <a:ext cx="9155113" cy="3427412"/>
            <a:chOff x="0" y="2675"/>
            <a:chExt cx="5761" cy="1645"/>
          </a:xfrm>
        </p:grpSpPr>
        <p:pic>
          <p:nvPicPr>
            <p:cNvPr id="4104" name="Picture 15" descr="Fondino">
              <a:extLst>
                <a:ext uri="{FF2B5EF4-FFF2-40B4-BE49-F238E27FC236}">
                  <a16:creationId xmlns:a16="http://schemas.microsoft.com/office/drawing/2014/main" id="{CB42C5A4-4FBC-4C9B-9C84-71F913222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"/>
              <a:ext cx="5760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5" name="Picture 16" descr="fascia">
              <a:extLst>
                <a:ext uri="{FF2B5EF4-FFF2-40B4-BE49-F238E27FC236}">
                  <a16:creationId xmlns:a16="http://schemas.microsoft.com/office/drawing/2014/main" id="{BE330423-C033-4972-8FA4-097595E47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" y="2675"/>
              <a:ext cx="4444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01" name="CasellaDiTesto 2">
            <a:extLst>
              <a:ext uri="{FF2B5EF4-FFF2-40B4-BE49-F238E27FC236}">
                <a16:creationId xmlns:a16="http://schemas.microsoft.com/office/drawing/2014/main" id="{63758B8A-8CEB-444E-A7EB-3F7A50332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27413"/>
            <a:ext cx="6146800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sz="1600">
                <a:latin typeface="+mn-lt"/>
              </a:rPr>
              <a:t>Facoltà di Ingegneria </a:t>
            </a:r>
            <a:r>
              <a:rPr lang="it-IT" altLang="it-IT" sz="1600"/>
              <a:t>dell’informazione, informatica e statistica</a:t>
            </a:r>
          </a:p>
          <a:p>
            <a:pPr eaLnBrk="1" hangingPunct="1"/>
            <a:r>
              <a:rPr lang="it-IT" altLang="it-IT" sz="1600"/>
              <a:t>Corso di Laurea in Informatica</a:t>
            </a:r>
          </a:p>
          <a:p>
            <a:pPr>
              <a:defRPr/>
            </a:pPr>
            <a:endParaRPr lang="it-IT" altLang="it-IT" sz="1600">
              <a:latin typeface="+mn-lt"/>
            </a:endParaRPr>
          </a:p>
        </p:txBody>
      </p:sp>
      <p:sp>
        <p:nvSpPr>
          <p:cNvPr id="4103" name="CasellaDiTesto 4">
            <a:extLst>
              <a:ext uri="{FF2B5EF4-FFF2-40B4-BE49-F238E27FC236}">
                <a16:creationId xmlns:a16="http://schemas.microsoft.com/office/drawing/2014/main" id="{625E1531-1EFA-45A3-97A8-64657F6D0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940" y="5030321"/>
            <a:ext cx="345598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spcBef>
                <a:spcPct val="20000"/>
              </a:spcBef>
              <a:buClr>
                <a:srgbClr val="822433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b="1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Biometric</a:t>
            </a:r>
            <a:r>
              <a:rPr lang="it-IT" altLang="it-IT" sz="16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Systems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Prof Maria de Marsico</a:t>
            </a:r>
          </a:p>
          <a:p>
            <a:pPr>
              <a:spcBef>
                <a:spcPct val="0"/>
              </a:spcBef>
              <a:buClrTx/>
              <a:buNone/>
            </a:pPr>
            <a:endParaRPr lang="it-IT" altLang="it-IT" sz="1600">
              <a:solidFill>
                <a:schemeClr val="bg1"/>
              </a:solidFill>
              <a:latin typeface="Arial"/>
              <a:ea typeface="ＭＳ Ｐゴシック"/>
              <a:cs typeface="Arial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Hazem </a:t>
            </a:r>
            <a:r>
              <a:rPr lang="it-IT" altLang="it-IT" sz="1600" err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Dewidar</a:t>
            </a:r>
            <a:endParaRPr lang="it-IT" altLang="it-IT" sz="1600">
              <a:solidFill>
                <a:schemeClr val="bg1"/>
              </a:solidFill>
              <a:latin typeface="Arial"/>
              <a:ea typeface="ＭＳ Ｐゴシック"/>
              <a:cs typeface="Arial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it-IT" altLang="it-IT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Riccardo Mancini</a:t>
            </a:r>
            <a:endParaRPr lang="it-IT" altLang="it-IT" sz="1600">
              <a:solidFill>
                <a:schemeClr val="bg1"/>
              </a:solidFill>
              <a:cs typeface="Arial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it-IT" altLang="it-IT" sz="160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Davide Gabrielli </a:t>
            </a:r>
            <a:endParaRPr lang="it-IT" altLang="it-IT" sz="1600">
              <a:solidFill>
                <a:schemeClr val="bg1"/>
              </a:solidFill>
              <a:cs typeface="Arial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600" b="1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2022/2023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B1736BA-7D9D-B509-A9F7-5112E4E2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" y="4457342"/>
            <a:ext cx="4665073" cy="1938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err="1"/>
              <a:t>ArcFace</a:t>
            </a:r>
            <a:endParaRPr lang="it-IT" b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05DCDCB-7F8A-DCD9-DD51-4E3D7717A1EA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4E7F3F0-4C07-C55B-742B-2C81FD694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4D22D95-5E2F-0D3D-DDBD-14145F204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72DAF621-971E-9A57-347C-B0E755E9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9202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err="1"/>
              <a:t>ArcFace</a:t>
            </a:r>
            <a:endParaRPr lang="it-IT" sz="3200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44E09C9-2539-4E96-9DA6-62D53EAA5620}"/>
              </a:ext>
            </a:extLst>
          </p:cNvPr>
          <p:cNvSpPr txBox="1">
            <a:spLocks/>
          </p:cNvSpPr>
          <p:nvPr/>
        </p:nvSpPr>
        <p:spPr bwMode="auto">
          <a:xfrm>
            <a:off x="5307776" y="3429000"/>
            <a:ext cx="33686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it-IT"/>
              <a:t>Deep learning model for face recognition.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uses</a:t>
            </a:r>
            <a:r>
              <a:rPr lang="it-IT"/>
              <a:t> a special </a:t>
            </a:r>
            <a:r>
              <a:rPr lang="it-IT" err="1"/>
              <a:t>loss</a:t>
            </a:r>
            <a:r>
              <a:rPr lang="it-IT"/>
              <a:t> </a:t>
            </a:r>
            <a:r>
              <a:rPr lang="it-IT" err="1"/>
              <a:t>function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</a:t>
            </a:r>
            <a:r>
              <a:rPr lang="it-IT" err="1"/>
              <a:t>increases</a:t>
            </a:r>
            <a:r>
              <a:rPr lang="it-IT"/>
              <a:t> the </a:t>
            </a:r>
            <a:r>
              <a:rPr lang="it-IT" err="1"/>
              <a:t>separation</a:t>
            </a:r>
            <a:r>
              <a:rPr lang="it-IT"/>
              <a:t> of </a:t>
            </a:r>
            <a:r>
              <a:rPr lang="it-IT" err="1"/>
              <a:t>different</a:t>
            </a:r>
            <a:r>
              <a:rPr lang="it-IT"/>
              <a:t> classes in the feature </a:t>
            </a:r>
            <a:r>
              <a:rPr lang="it-IT" err="1"/>
              <a:t>space</a:t>
            </a:r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7DA761-D526-F30F-3F9E-E38E40AB4F3E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C23582-4C54-1936-6F13-58A2E99DF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94AED58-B09A-7929-3DE1-6539C5D65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16FB625-3E87-A501-EC7E-3FD9C57B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34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 err="1"/>
              <a:t>ArcFace</a:t>
            </a:r>
            <a:endParaRPr lang="it-IT" sz="3200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44E09C9-2539-4E96-9DA6-62D53EAA5620}"/>
              </a:ext>
            </a:extLst>
          </p:cNvPr>
          <p:cNvSpPr txBox="1">
            <a:spLocks/>
          </p:cNvSpPr>
          <p:nvPr/>
        </p:nvSpPr>
        <p:spPr bwMode="auto">
          <a:xfrm>
            <a:off x="5307776" y="3429000"/>
            <a:ext cx="336867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it-IT"/>
              <a:t>The </a:t>
            </a:r>
            <a:r>
              <a:rPr lang="it-IT" err="1"/>
              <a:t>main</a:t>
            </a:r>
            <a:r>
              <a:rPr lang="it-IT"/>
              <a:t> idea </a:t>
            </a:r>
            <a:r>
              <a:rPr lang="it-IT" err="1"/>
              <a:t>is</a:t>
            </a:r>
            <a:r>
              <a:rPr lang="it-IT"/>
              <a:t> to use a model </a:t>
            </a:r>
            <a:r>
              <a:rPr lang="it-IT" err="1"/>
              <a:t>that</a:t>
            </a:r>
            <a:r>
              <a:rPr lang="it-IT"/>
              <a:t>, </a:t>
            </a:r>
            <a:r>
              <a:rPr lang="it-IT" err="1"/>
              <a:t>given</a:t>
            </a:r>
            <a:r>
              <a:rPr lang="it-IT"/>
              <a:t> </a:t>
            </a:r>
            <a:r>
              <a:rPr lang="it-IT" err="1"/>
              <a:t>two</a:t>
            </a:r>
            <a:r>
              <a:rPr lang="it-IT"/>
              <a:t> </a:t>
            </a:r>
            <a:r>
              <a:rPr lang="it-IT" err="1"/>
              <a:t>faces</a:t>
            </a:r>
            <a:r>
              <a:rPr lang="it-IT"/>
              <a:t>,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would</a:t>
            </a:r>
            <a:r>
              <a:rPr lang="it-IT"/>
              <a:t> </a:t>
            </a:r>
            <a:r>
              <a:rPr lang="it-IT" err="1"/>
              <a:t>simply</a:t>
            </a:r>
            <a:r>
              <a:rPr lang="it-IT"/>
              <a:t> tell </a:t>
            </a:r>
            <a:r>
              <a:rPr lang="it-IT" err="1"/>
              <a:t>whether</a:t>
            </a:r>
            <a:r>
              <a:rPr lang="it-IT"/>
              <a:t> </a:t>
            </a:r>
            <a:r>
              <a:rPr lang="it-IT" err="1"/>
              <a:t>they</a:t>
            </a:r>
            <a:r>
              <a:rPr lang="it-IT"/>
              <a:t> are from the </a:t>
            </a:r>
            <a:r>
              <a:rPr lang="it-IT" err="1"/>
              <a:t>same</a:t>
            </a:r>
            <a:r>
              <a:rPr lang="it-IT"/>
              <a:t> </a:t>
            </a:r>
            <a:r>
              <a:rPr lang="it-IT" err="1"/>
              <a:t>person</a:t>
            </a:r>
            <a:r>
              <a:rPr lang="it-IT"/>
              <a:t> or </a:t>
            </a:r>
            <a:r>
              <a:rPr lang="it-IT" err="1"/>
              <a:t>not</a:t>
            </a:r>
            <a:r>
              <a:rPr lang="it-IT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ACAC59-4B09-C37D-0546-4030D711A761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61C9018-F3F9-CA45-0E23-50F38AFB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22D6059-3E3E-00C5-4892-2F7823F9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F0D16F-7191-E912-5D82-51D110149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8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1268760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1268760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err="1"/>
              <a:t>ArcFace</a:t>
            </a:r>
            <a:endParaRPr lang="it-IT" sz="1800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F4B9D41-4DC8-A27B-E401-03F0EF0A795B}"/>
              </a:ext>
            </a:extLst>
          </p:cNvPr>
          <p:cNvSpPr txBox="1">
            <a:spLocks/>
          </p:cNvSpPr>
          <p:nvPr/>
        </p:nvSpPr>
        <p:spPr bwMode="auto">
          <a:xfrm>
            <a:off x="1403648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Detector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7BBB386-E38C-3153-69BB-2DB55B037C81}"/>
              </a:ext>
            </a:extLst>
          </p:cNvPr>
          <p:cNvSpPr txBox="1">
            <a:spLocks/>
          </p:cNvSpPr>
          <p:nvPr/>
        </p:nvSpPr>
        <p:spPr bwMode="auto">
          <a:xfrm>
            <a:off x="5724130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recognition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435534" y="3270840"/>
            <a:ext cx="2448272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377014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3781506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err="1"/>
              <a:t>Detection</a:t>
            </a:r>
            <a:endParaRPr lang="it-IT" b="1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D5DB081-30A9-27AB-5710-C9139FE65D35}"/>
              </a:ext>
            </a:extLst>
          </p:cNvPr>
          <p:cNvSpPr/>
          <p:nvPr/>
        </p:nvSpPr>
        <p:spPr bwMode="auto">
          <a:xfrm rot="5400000">
            <a:off x="262617" y="4018175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A713C93-7D9B-FDE1-FDA4-3C3AD0A9A994}"/>
              </a:ext>
            </a:extLst>
          </p:cNvPr>
          <p:cNvSpPr/>
          <p:nvPr/>
        </p:nvSpPr>
        <p:spPr bwMode="auto">
          <a:xfrm>
            <a:off x="650424" y="3632128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B3D7755-03C7-9372-3E1E-4073B3F72813}"/>
              </a:ext>
            </a:extLst>
          </p:cNvPr>
          <p:cNvSpPr txBox="1"/>
          <p:nvPr/>
        </p:nvSpPr>
        <p:spPr>
          <a:xfrm>
            <a:off x="541593" y="359965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822433"/>
                </a:solidFill>
              </a:rPr>
              <a:t>1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374895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52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1268760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1268760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err="1"/>
              <a:t>ArcFace</a:t>
            </a:r>
            <a:endParaRPr lang="it-IT" sz="1800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F4B9D41-4DC8-A27B-E401-03F0EF0A795B}"/>
              </a:ext>
            </a:extLst>
          </p:cNvPr>
          <p:cNvSpPr txBox="1">
            <a:spLocks/>
          </p:cNvSpPr>
          <p:nvPr/>
        </p:nvSpPr>
        <p:spPr bwMode="auto">
          <a:xfrm>
            <a:off x="1403648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Detector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7BBB386-E38C-3153-69BB-2DB55B037C81}"/>
              </a:ext>
            </a:extLst>
          </p:cNvPr>
          <p:cNvSpPr txBox="1">
            <a:spLocks/>
          </p:cNvSpPr>
          <p:nvPr/>
        </p:nvSpPr>
        <p:spPr bwMode="auto">
          <a:xfrm>
            <a:off x="5724130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recognition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053259" y="3272679"/>
            <a:ext cx="2448272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377014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3781506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D5DB081-30A9-27AB-5710-C9139FE65D35}"/>
              </a:ext>
            </a:extLst>
          </p:cNvPr>
          <p:cNvSpPr/>
          <p:nvPr/>
        </p:nvSpPr>
        <p:spPr bwMode="auto">
          <a:xfrm rot="5400000">
            <a:off x="2852864" y="4018175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A713C93-7D9B-FDE1-FDA4-3C3AD0A9A994}"/>
              </a:ext>
            </a:extLst>
          </p:cNvPr>
          <p:cNvSpPr/>
          <p:nvPr/>
        </p:nvSpPr>
        <p:spPr bwMode="auto">
          <a:xfrm>
            <a:off x="3240671" y="3987019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B3D7755-03C7-9372-3E1E-4073B3F72813}"/>
              </a:ext>
            </a:extLst>
          </p:cNvPr>
          <p:cNvSpPr txBox="1"/>
          <p:nvPr/>
        </p:nvSpPr>
        <p:spPr>
          <a:xfrm>
            <a:off x="3131840" y="395454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822433"/>
                </a:solidFill>
              </a:rPr>
              <a:t>2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374895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69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1268760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1268760"/>
            <a:ext cx="184019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800" b="1" err="1"/>
              <a:t>ArcFace</a:t>
            </a:r>
            <a:endParaRPr lang="it-IT" sz="1800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F4B9D41-4DC8-A27B-E401-03F0EF0A795B}"/>
              </a:ext>
            </a:extLst>
          </p:cNvPr>
          <p:cNvSpPr txBox="1">
            <a:spLocks/>
          </p:cNvSpPr>
          <p:nvPr/>
        </p:nvSpPr>
        <p:spPr bwMode="auto">
          <a:xfrm>
            <a:off x="1403648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Detector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D7BBB386-E38C-3153-69BB-2DB55B037C81}"/>
              </a:ext>
            </a:extLst>
          </p:cNvPr>
          <p:cNvSpPr txBox="1">
            <a:spLocks/>
          </p:cNvSpPr>
          <p:nvPr/>
        </p:nvSpPr>
        <p:spPr bwMode="auto">
          <a:xfrm>
            <a:off x="5724130" y="1628800"/>
            <a:ext cx="2880321" cy="360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1600"/>
              <a:t>Face recognition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012160" y="3260148"/>
            <a:ext cx="2448272" cy="1688368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377014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3781506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D5DB081-30A9-27AB-5710-C9139FE65D35}"/>
              </a:ext>
            </a:extLst>
          </p:cNvPr>
          <p:cNvSpPr/>
          <p:nvPr/>
        </p:nvSpPr>
        <p:spPr bwMode="auto">
          <a:xfrm rot="5400000">
            <a:off x="5805192" y="4018175"/>
            <a:ext cx="990000" cy="214386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A713C93-7D9B-FDE1-FDA4-3C3AD0A9A994}"/>
              </a:ext>
            </a:extLst>
          </p:cNvPr>
          <p:cNvSpPr/>
          <p:nvPr/>
        </p:nvSpPr>
        <p:spPr bwMode="auto">
          <a:xfrm>
            <a:off x="6192999" y="4347059"/>
            <a:ext cx="214386" cy="273600"/>
          </a:xfrm>
          <a:prstGeom prst="rect">
            <a:avLst/>
          </a:prstGeom>
          <a:solidFill>
            <a:schemeClr val="bg1"/>
          </a:solidFill>
          <a:ln w="3810">
            <a:solidFill>
              <a:schemeClr val="dk1">
                <a:shade val="5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B3D7755-03C7-9372-3E1E-4073B3F72813}"/>
              </a:ext>
            </a:extLst>
          </p:cNvPr>
          <p:cNvSpPr txBox="1"/>
          <p:nvPr/>
        </p:nvSpPr>
        <p:spPr>
          <a:xfrm>
            <a:off x="6084168" y="43145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rgbClr val="822433"/>
                </a:solidFill>
              </a:rPr>
              <a:t>3</a:t>
            </a:r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3748957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err="1"/>
              <a:t>Identification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61235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parete, interni, persona">
            <a:extLst>
              <a:ext uri="{FF2B5EF4-FFF2-40B4-BE49-F238E27FC236}">
                <a16:creationId xmlns:a16="http://schemas.microsoft.com/office/drawing/2014/main" id="{8D4494E2-7A2A-3B74-874C-36333458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75" y="1513670"/>
            <a:ext cx="2816069" cy="211205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53955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deocamera di sorveglianza">
                <a:extLst>
                  <a:ext uri="{FF2B5EF4-FFF2-40B4-BE49-F238E27FC236}">
                    <a16:creationId xmlns:a16="http://schemas.microsoft.com/office/drawing/2014/main" id="{C1A66E64-3731-EA6E-EB3D-78224111A0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2817" y="-2752881"/>
              <a:ext cx="2965136" cy="23949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5136" cy="2394916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5627" ay="-1464290" az="-27466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58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deocamera di sorveglianza">
                <a:extLst>
                  <a:ext uri="{FF2B5EF4-FFF2-40B4-BE49-F238E27FC236}">
                    <a16:creationId xmlns:a16="http://schemas.microsoft.com/office/drawing/2014/main" id="{C1A66E64-3731-EA6E-EB3D-78224111A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2817" y="-2752881"/>
                <a:ext cx="2965136" cy="239491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40D1410-14E0-99B7-2E52-2FDE139AC2E0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SCRFD </a:t>
            </a:r>
            <a:endParaRPr lang="it-IT" b="1"/>
          </a:p>
        </p:txBody>
      </p:sp>
      <p:pic>
        <p:nvPicPr>
          <p:cNvPr id="5" name="Immagine 4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54A60989-7CC8-0301-CC60-72178564E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75" y="3945908"/>
            <a:ext cx="2816069" cy="211205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1C48180-033E-DD39-3A3C-37DED3F80DFB}"/>
              </a:ext>
            </a:extLst>
          </p:cNvPr>
          <p:cNvSpPr/>
          <p:nvPr/>
        </p:nvSpPr>
        <p:spPr bwMode="auto">
          <a:xfrm>
            <a:off x="1926172" y="3350094"/>
            <a:ext cx="1205667" cy="1591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753B88E-64CC-23E2-DDB0-AE068C6ADA0C}"/>
              </a:ext>
            </a:extLst>
          </p:cNvPr>
          <p:cNvSpPr/>
          <p:nvPr/>
        </p:nvSpPr>
        <p:spPr bwMode="auto">
          <a:xfrm>
            <a:off x="2078572" y="3502494"/>
            <a:ext cx="1205667" cy="1591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170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8219D10-8D01-1CFD-E71D-CBC695186434}"/>
              </a:ext>
            </a:extLst>
          </p:cNvPr>
          <p:cNvSpPr/>
          <p:nvPr/>
        </p:nvSpPr>
        <p:spPr bwMode="auto">
          <a:xfrm>
            <a:off x="3860304" y="2516096"/>
            <a:ext cx="2799928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8BA6BA4-A096-F745-4364-71181B91F80B}"/>
              </a:ext>
            </a:extLst>
          </p:cNvPr>
          <p:cNvSpPr/>
          <p:nvPr/>
        </p:nvSpPr>
        <p:spPr bwMode="auto">
          <a:xfrm>
            <a:off x="6732239" y="2334794"/>
            <a:ext cx="1966763" cy="23183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5" name="Immagine 14" descr="Immagine che contiene parete, interni, persona">
            <a:extLst>
              <a:ext uri="{FF2B5EF4-FFF2-40B4-BE49-F238E27FC236}">
                <a16:creationId xmlns:a16="http://schemas.microsoft.com/office/drawing/2014/main" id="{8D4494E2-7A2A-3B74-874C-36333458B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75" y="1513670"/>
            <a:ext cx="2816069" cy="211205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53955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2" descr="Videocamera di sorveglianza">
                <a:extLst>
                  <a:ext uri="{FF2B5EF4-FFF2-40B4-BE49-F238E27FC236}">
                    <a16:creationId xmlns:a16="http://schemas.microsoft.com/office/drawing/2014/main" id="{C1A66E64-3731-EA6E-EB3D-78224111A0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62817" y="-2752881"/>
              <a:ext cx="2965136" cy="23949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5136" cy="2394916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4085627" ay="-1464290" az="-27466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58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2" descr="Videocamera di sorveglianza">
                <a:extLst>
                  <a:ext uri="{FF2B5EF4-FFF2-40B4-BE49-F238E27FC236}">
                    <a16:creationId xmlns:a16="http://schemas.microsoft.com/office/drawing/2014/main" id="{C1A66E64-3731-EA6E-EB3D-78224111A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2817" y="-2752881"/>
                <a:ext cx="2965136" cy="239491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840D1410-14E0-99B7-2E52-2FDE139AC2E0}"/>
              </a:ext>
            </a:extLst>
          </p:cNvPr>
          <p:cNvSpPr txBox="1">
            <a:spLocks/>
          </p:cNvSpPr>
          <p:nvPr/>
        </p:nvSpPr>
        <p:spPr bwMode="auto">
          <a:xfrm>
            <a:off x="765995" y="3645024"/>
            <a:ext cx="2770307" cy="8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SCRFD </a:t>
            </a:r>
            <a:endParaRPr lang="it-IT" b="1"/>
          </a:p>
        </p:txBody>
      </p:sp>
      <p:pic>
        <p:nvPicPr>
          <p:cNvPr id="5" name="Immagine 4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54A60989-7CC8-0301-CC60-72178564E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75" y="3945908"/>
            <a:ext cx="2816069" cy="2112052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1C48180-033E-DD39-3A3C-37DED3F80DFB}"/>
              </a:ext>
            </a:extLst>
          </p:cNvPr>
          <p:cNvSpPr/>
          <p:nvPr/>
        </p:nvSpPr>
        <p:spPr bwMode="auto">
          <a:xfrm>
            <a:off x="6084167" y="4725144"/>
            <a:ext cx="288033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753B88E-64CC-23E2-DDB0-AE068C6ADA0C}"/>
              </a:ext>
            </a:extLst>
          </p:cNvPr>
          <p:cNvSpPr/>
          <p:nvPr/>
        </p:nvSpPr>
        <p:spPr bwMode="auto">
          <a:xfrm>
            <a:off x="6084168" y="2274678"/>
            <a:ext cx="469032" cy="7528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221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3596" r="90942"/>
          <a:stretch/>
        </p:blipFill>
        <p:spPr>
          <a:xfrm>
            <a:off x="525869" y="2570078"/>
            <a:ext cx="733764" cy="2068850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AFCB5D8C-09B2-08E6-B48A-CC017095305D}"/>
              </a:ext>
            </a:extLst>
          </p:cNvPr>
          <p:cNvSpPr txBox="1">
            <a:spLocks/>
          </p:cNvSpPr>
          <p:nvPr/>
        </p:nvSpPr>
        <p:spPr bwMode="auto">
          <a:xfrm>
            <a:off x="525868" y="4149080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1500203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3596" r="75544"/>
          <a:stretch/>
        </p:blipFill>
        <p:spPr>
          <a:xfrm>
            <a:off x="525868" y="2570078"/>
            <a:ext cx="1957899" cy="2068850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9CC5259D-BB50-DB5B-EAB2-ADDF2A391325}"/>
              </a:ext>
            </a:extLst>
          </p:cNvPr>
          <p:cNvSpPr txBox="1">
            <a:spLocks/>
          </p:cNvSpPr>
          <p:nvPr/>
        </p:nvSpPr>
        <p:spPr bwMode="auto">
          <a:xfrm>
            <a:off x="1549308" y="4149080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3539816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A80425D-18BC-92BF-2D75-BD17B37FB70D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>
                <a:solidFill>
                  <a:schemeClr val="bg1"/>
                </a:solidFill>
              </a:rPr>
              <a:t>Insight CCTV face </a:t>
            </a:r>
            <a:r>
              <a:rPr lang="it-IT" sz="3200" b="0" err="1">
                <a:solidFill>
                  <a:schemeClr val="bg1"/>
                </a:solidFill>
              </a:rPr>
              <a:t>recognition</a:t>
            </a:r>
            <a:endParaRPr lang="it-IT" sz="3200" b="0" err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460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3596" r="60146"/>
          <a:stretch/>
        </p:blipFill>
        <p:spPr>
          <a:xfrm>
            <a:off x="525868" y="2570078"/>
            <a:ext cx="3182036" cy="2068850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09CF433E-A600-2CF7-45ED-E47CB12D8BBB}"/>
              </a:ext>
            </a:extLst>
          </p:cNvPr>
          <p:cNvSpPr txBox="1">
            <a:spLocks/>
          </p:cNvSpPr>
          <p:nvPr/>
        </p:nvSpPr>
        <p:spPr bwMode="auto">
          <a:xfrm>
            <a:off x="2701436" y="4149080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2864369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3596" r="42936"/>
          <a:stretch/>
        </p:blipFill>
        <p:spPr>
          <a:xfrm>
            <a:off x="525868" y="2570078"/>
            <a:ext cx="4550188" cy="2068850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727B71EA-C65B-7DF6-474E-42790FA60CD8}"/>
              </a:ext>
            </a:extLst>
          </p:cNvPr>
          <p:cNvSpPr txBox="1">
            <a:spLocks/>
          </p:cNvSpPr>
          <p:nvPr/>
        </p:nvSpPr>
        <p:spPr bwMode="auto">
          <a:xfrm>
            <a:off x="3923928" y="4390437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309649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3596" r="23008"/>
          <a:stretch/>
        </p:blipFill>
        <p:spPr>
          <a:xfrm>
            <a:off x="525868" y="2570078"/>
            <a:ext cx="6134364" cy="206885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0D3EA-06E5-5289-D498-2A745296C5F1}"/>
              </a:ext>
            </a:extLst>
          </p:cNvPr>
          <p:cNvSpPr txBox="1">
            <a:spLocks/>
          </p:cNvSpPr>
          <p:nvPr/>
        </p:nvSpPr>
        <p:spPr bwMode="auto">
          <a:xfrm>
            <a:off x="5436096" y="4606461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44850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E3224A41-5E93-9A3D-B83F-82E6D78947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8" y="2492896"/>
            <a:ext cx="7949206" cy="214603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EA0A8F-A00A-F0D8-AEC1-E317D28D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987" r="180"/>
          <a:stretch/>
        </p:blipFill>
        <p:spPr>
          <a:xfrm>
            <a:off x="525868" y="2514086"/>
            <a:ext cx="7949206" cy="2124842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E6C8D36-92ED-9F9A-4E1F-1BCEA46FB35F}"/>
              </a:ext>
            </a:extLst>
          </p:cNvPr>
          <p:cNvSpPr txBox="1">
            <a:spLocks/>
          </p:cNvSpPr>
          <p:nvPr/>
        </p:nvSpPr>
        <p:spPr bwMode="auto">
          <a:xfrm>
            <a:off x="7165932" y="4822485"/>
            <a:ext cx="718436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/>
              <a:t>ID X</a:t>
            </a:r>
          </a:p>
        </p:txBody>
      </p:sp>
    </p:spTree>
    <p:extLst>
      <p:ext uri="{BB962C8B-B14F-4D97-AF65-F5344CB8AC3E}">
        <p14:creationId xmlns:p14="http://schemas.microsoft.com/office/powerpoint/2010/main" val="428776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5177C1-DF4C-4EBC-9BC1-C91CDD6D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29277" r="90044" b="28024"/>
          <a:stretch/>
        </p:blipFill>
        <p:spPr>
          <a:xfrm>
            <a:off x="611560" y="3147279"/>
            <a:ext cx="805103" cy="91633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DCD267-2F04-1CD4-B660-5276A2CBB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6680667" y="2460423"/>
            <a:ext cx="2052228" cy="22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5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5177C1-DF4C-4EBC-9BC1-C91CDD6D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29277" r="90044" b="28024"/>
          <a:stretch/>
        </p:blipFill>
        <p:spPr>
          <a:xfrm>
            <a:off x="918112" y="2105003"/>
            <a:ext cx="2626896" cy="29921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DCD267-2F04-1CD4-B660-5276A2CBB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7328805" y="2863319"/>
            <a:ext cx="1167608" cy="13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2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3257387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5177C1-DF4C-4EBC-9BC1-C91CDD6D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29277" r="90044" b="28024"/>
          <a:stretch/>
        </p:blipFill>
        <p:spPr>
          <a:xfrm>
            <a:off x="821767" y="2928313"/>
            <a:ext cx="936483" cy="10652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BDCD267-2F04-1CD4-B660-5276A2CBB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5436944" y="1882354"/>
            <a:ext cx="3234641" cy="36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4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DC59A8D4-E1E7-2C2D-4F54-231B9EF4A194}"/>
              </a:ext>
            </a:extLst>
          </p:cNvPr>
          <p:cNvSpPr txBox="1">
            <a:spLocks/>
          </p:cNvSpPr>
          <p:nvPr/>
        </p:nvSpPr>
        <p:spPr bwMode="auto">
          <a:xfrm>
            <a:off x="539550" y="3115816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BEST FRAME SELECTION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75D4A35-B46E-54AA-FC73-71268B7546B8}"/>
              </a:ext>
            </a:extLst>
          </p:cNvPr>
          <p:cNvSpPr txBox="1">
            <a:spLocks/>
          </p:cNvSpPr>
          <p:nvPr/>
        </p:nvSpPr>
        <p:spPr bwMode="auto">
          <a:xfrm>
            <a:off x="539552" y="3783484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COMPARING WITH GALLERY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438C43C7-A76B-F842-8D00-DED63F1A0275}"/>
              </a:ext>
            </a:extLst>
          </p:cNvPr>
          <p:cNvSpPr txBox="1">
            <a:spLocks/>
          </p:cNvSpPr>
          <p:nvPr/>
        </p:nvSpPr>
        <p:spPr bwMode="auto">
          <a:xfrm>
            <a:off x="539551" y="4483968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ASSIGN AN IDENTITY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B5D49B86-4053-BAE0-53D7-A17EA6B63D5E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SUBJECT OUT OF FRAME</a:t>
            </a:r>
          </a:p>
        </p:txBody>
      </p:sp>
    </p:spTree>
    <p:extLst>
      <p:ext uri="{BB962C8B-B14F-4D97-AF65-F5344CB8AC3E}">
        <p14:creationId xmlns:p14="http://schemas.microsoft.com/office/powerpoint/2010/main" val="1946207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6875D9-3AAC-DA55-1957-CD1D0F1EE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12132840" y="4337868"/>
            <a:ext cx="2052228" cy="2290048"/>
          </a:xfrm>
          <a:prstGeom prst="rect">
            <a:avLst/>
          </a:prstGeom>
        </p:spPr>
      </p:pic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A530637-2D54-39BA-24B4-A8A4DF6BCE0A}"/>
              </a:ext>
            </a:extLst>
          </p:cNvPr>
          <p:cNvSpPr txBox="1">
            <a:spLocks/>
          </p:cNvSpPr>
          <p:nvPr/>
        </p:nvSpPr>
        <p:spPr bwMode="auto">
          <a:xfrm>
            <a:off x="4721396" y="1865004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err="1"/>
              <a:t>If</a:t>
            </a:r>
            <a:r>
              <a:rPr lang="it-IT" sz="2000"/>
              <a:t> the </a:t>
            </a:r>
            <a:r>
              <a:rPr lang="it-IT" sz="2000" err="1"/>
              <a:t>subject</a:t>
            </a:r>
            <a:r>
              <a:rPr lang="it-IT" sz="2000"/>
              <a:t> </a:t>
            </a:r>
            <a:r>
              <a:rPr lang="it-IT" sz="2000" err="1"/>
              <a:t>has</a:t>
            </a:r>
            <a:r>
              <a:rPr lang="it-IT" sz="2000"/>
              <a:t> </a:t>
            </a:r>
            <a:r>
              <a:rPr lang="it-IT" sz="2000" err="1"/>
              <a:t>left</a:t>
            </a:r>
            <a:r>
              <a:rPr lang="it-IT" sz="2000"/>
              <a:t> the scene for more </a:t>
            </a:r>
            <a:r>
              <a:rPr lang="it-IT" sz="2000" err="1"/>
              <a:t>than</a:t>
            </a:r>
            <a:r>
              <a:rPr lang="it-IT" sz="2000"/>
              <a:t> a </a:t>
            </a:r>
            <a:r>
              <a:rPr lang="it-IT" sz="2000" err="1"/>
              <a:t>certain</a:t>
            </a:r>
            <a:r>
              <a:rPr lang="it-IT" sz="2000"/>
              <a:t> </a:t>
            </a:r>
            <a:r>
              <a:rPr lang="it-IT" sz="2000" err="1"/>
              <a:t>number</a:t>
            </a:r>
            <a:r>
              <a:rPr lang="it-IT" sz="2000"/>
              <a:t> of frames </a:t>
            </a:r>
            <a:r>
              <a:rPr lang="it-IT" sz="2000" err="1"/>
              <a:t>then</a:t>
            </a:r>
            <a:r>
              <a:rPr lang="it-IT" sz="2000"/>
              <a:t> </a:t>
            </a:r>
            <a:r>
              <a:rPr lang="it-IT" sz="2000" err="1"/>
              <a:t>proceed</a:t>
            </a:r>
            <a:r>
              <a:rPr lang="it-IT" sz="2000"/>
              <a:t> to </a:t>
            </a:r>
            <a:r>
              <a:rPr lang="it-IT" sz="2000" err="1"/>
              <a:t>identify</a:t>
            </a:r>
            <a:r>
              <a:rPr lang="it-IT" sz="2000"/>
              <a:t> </a:t>
            </a:r>
            <a:r>
              <a:rPr lang="it-IT" sz="2000" err="1"/>
              <a:t>them</a:t>
            </a:r>
            <a:endParaRPr lang="it-IT" sz="200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44FAE353-76AB-7018-F603-324CB0020810}"/>
              </a:ext>
            </a:extLst>
          </p:cNvPr>
          <p:cNvSpPr txBox="1">
            <a:spLocks/>
          </p:cNvSpPr>
          <p:nvPr/>
        </p:nvSpPr>
        <p:spPr bwMode="auto">
          <a:xfrm>
            <a:off x="539550" y="3619872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BEST FRAME SELECTION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A5FB9DFF-3BAD-B903-A44C-0674C497B522}"/>
              </a:ext>
            </a:extLst>
          </p:cNvPr>
          <p:cNvSpPr txBox="1">
            <a:spLocks/>
          </p:cNvSpPr>
          <p:nvPr/>
        </p:nvSpPr>
        <p:spPr bwMode="auto">
          <a:xfrm>
            <a:off x="539552" y="4287540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COMPARING WITH GALLERY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F6375765-375F-B5C3-E0D6-02C39DE3D6B3}"/>
              </a:ext>
            </a:extLst>
          </p:cNvPr>
          <p:cNvSpPr txBox="1">
            <a:spLocks/>
          </p:cNvSpPr>
          <p:nvPr/>
        </p:nvSpPr>
        <p:spPr bwMode="auto">
          <a:xfrm>
            <a:off x="539551" y="498802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ASSIGN AN IDENTITY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4E89CDD1-828B-6D62-172C-EE69E0F05FFE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>
                <a:solidFill>
                  <a:schemeClr val="tx1"/>
                </a:solidFill>
              </a:rPr>
              <a:t>SUBJECT OUT OF FRAME</a:t>
            </a:r>
          </a:p>
        </p:txBody>
      </p:sp>
    </p:spTree>
    <p:extLst>
      <p:ext uri="{BB962C8B-B14F-4D97-AF65-F5344CB8AC3E}">
        <p14:creationId xmlns:p14="http://schemas.microsoft.com/office/powerpoint/2010/main" val="3704922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54C15ABB-8526-456C-8A73-BC39A6443B28}"/>
              </a:ext>
            </a:extLst>
          </p:cNvPr>
          <p:cNvSpPr txBox="1">
            <a:spLocks/>
          </p:cNvSpPr>
          <p:nvPr/>
        </p:nvSpPr>
        <p:spPr bwMode="auto">
          <a:xfrm>
            <a:off x="4716016" y="1196752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The system takes the frame with the </a:t>
            </a:r>
            <a:r>
              <a:rPr lang="it-IT" sz="2000" err="1"/>
              <a:t>biggest</a:t>
            </a:r>
            <a:r>
              <a:rPr lang="it-IT" sz="2000"/>
              <a:t> </a:t>
            </a:r>
            <a:r>
              <a:rPr lang="it-IT" sz="2000" err="1"/>
              <a:t>bounding</a:t>
            </a:r>
            <a:r>
              <a:rPr lang="it-IT" sz="2000"/>
              <a:t> box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41697C49-BB02-3E02-74E1-6241275CAD37}"/>
              </a:ext>
            </a:extLst>
          </p:cNvPr>
          <p:cNvSpPr txBox="1">
            <a:spLocks/>
          </p:cNvSpPr>
          <p:nvPr/>
        </p:nvSpPr>
        <p:spPr bwMode="auto">
          <a:xfrm>
            <a:off x="539550" y="306896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>
                <a:solidFill>
                  <a:schemeClr val="tx1"/>
                </a:solidFill>
              </a:rPr>
              <a:t>BEST FRAME SELECTION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6EE97B0F-C170-79FD-2F4F-B7BE7AF36DFF}"/>
              </a:ext>
            </a:extLst>
          </p:cNvPr>
          <p:cNvSpPr txBox="1">
            <a:spLocks/>
          </p:cNvSpPr>
          <p:nvPr/>
        </p:nvSpPr>
        <p:spPr bwMode="auto">
          <a:xfrm>
            <a:off x="539552" y="4287540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COMPARING WITH GALLERY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F12A447-F15E-DA62-C1A5-4D4581571F3D}"/>
              </a:ext>
            </a:extLst>
          </p:cNvPr>
          <p:cNvSpPr txBox="1">
            <a:spLocks/>
          </p:cNvSpPr>
          <p:nvPr/>
        </p:nvSpPr>
        <p:spPr bwMode="auto">
          <a:xfrm>
            <a:off x="539551" y="498802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ASSIGN AN IDENTITY</a:t>
            </a:r>
          </a:p>
        </p:txBody>
      </p: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2B82612E-D5BD-A3FD-EDDE-BEA5B3C5F043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SUBJECT OUT OF FRAME</a:t>
            </a: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03C63614-D42A-AA90-F1D5-781A5ECDB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12132840" y="4337868"/>
            <a:ext cx="2052228" cy="22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44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Insight CCTV face recognition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8D7D07-140C-EDC4-87DC-FD8A12D725AC}"/>
              </a:ext>
            </a:extLst>
          </p:cNvPr>
          <p:cNvSpPr txBox="1">
            <a:spLocks/>
          </p:cNvSpPr>
          <p:nvPr/>
        </p:nvSpPr>
        <p:spPr bwMode="auto">
          <a:xfrm>
            <a:off x="971600" y="4083475"/>
            <a:ext cx="2895600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Intrusion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detection</a:t>
            </a:r>
            <a:endParaRPr lang="it-IT" sz="2200" b="1">
              <a:solidFill>
                <a:srgbClr val="82243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9CBE631-7DE5-0713-20E4-6999A885207B}"/>
              </a:ext>
            </a:extLst>
          </p:cNvPr>
          <p:cNvSpPr txBox="1">
            <a:spLocks/>
          </p:cNvSpPr>
          <p:nvPr/>
        </p:nvSpPr>
        <p:spPr bwMode="auto">
          <a:xfrm>
            <a:off x="971599" y="3134152"/>
            <a:ext cx="287010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Crowd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surveillance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79EBC9F-B059-BF27-D122-3055F7625111}"/>
              </a:ext>
            </a:extLst>
          </p:cNvPr>
          <p:cNvSpPr txBox="1">
            <a:spLocks/>
          </p:cNvSpPr>
          <p:nvPr/>
        </p:nvSpPr>
        <p:spPr bwMode="auto">
          <a:xfrm>
            <a:off x="971600" y="5032798"/>
            <a:ext cx="3600400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822433"/>
                </a:solidFill>
              </a:rPr>
              <a:t>Track </a:t>
            </a:r>
            <a:r>
              <a:rPr lang="it-IT" sz="2200" b="1" err="1">
                <a:solidFill>
                  <a:srgbClr val="822433"/>
                </a:solidFill>
              </a:rPr>
              <a:t>across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cameras</a:t>
            </a:r>
            <a:endParaRPr lang="it-IT" sz="2200" b="1">
              <a:solidFill>
                <a:srgbClr val="82243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6FB94F-2D54-CC53-B778-2141E082E4CD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3FDA968-FE8C-0ABC-3EB4-7B3E18150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D4D1B34-3640-C983-34FC-0F0D33C3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2967C6-331C-818C-F17C-11AD6100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172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66875D9-3AAC-DA55-1957-CD1D0F1EE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6" t="-2165" r="-3091" b="-4546"/>
          <a:stretch/>
        </p:blipFill>
        <p:spPr>
          <a:xfrm>
            <a:off x="5415358" y="3696152"/>
            <a:ext cx="2052228" cy="2290048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43B1927-D432-6E25-E1EA-43764C670F24}"/>
              </a:ext>
            </a:extLst>
          </p:cNvPr>
          <p:cNvSpPr txBox="1">
            <a:spLocks/>
          </p:cNvSpPr>
          <p:nvPr/>
        </p:nvSpPr>
        <p:spPr bwMode="auto">
          <a:xfrm>
            <a:off x="4716016" y="1196752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The system takes the frame with the </a:t>
            </a:r>
            <a:r>
              <a:rPr lang="it-IT" sz="2000" err="1"/>
              <a:t>biggest</a:t>
            </a:r>
            <a:r>
              <a:rPr lang="it-IT" sz="2000"/>
              <a:t> </a:t>
            </a:r>
            <a:r>
              <a:rPr lang="it-IT" sz="2000" err="1"/>
              <a:t>bounding</a:t>
            </a:r>
            <a:r>
              <a:rPr lang="it-IT" sz="2000"/>
              <a:t> box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8C556550-AD5F-26D2-D894-8CD5A31BB4A1}"/>
              </a:ext>
            </a:extLst>
          </p:cNvPr>
          <p:cNvSpPr txBox="1">
            <a:spLocks/>
          </p:cNvSpPr>
          <p:nvPr/>
        </p:nvSpPr>
        <p:spPr bwMode="auto">
          <a:xfrm>
            <a:off x="539550" y="306896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>
                <a:solidFill>
                  <a:schemeClr val="tx1"/>
                </a:solidFill>
              </a:rPr>
              <a:t>BEST FRAME SELECTION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D975A0D-C8C3-B03E-6B0E-735B78386436}"/>
              </a:ext>
            </a:extLst>
          </p:cNvPr>
          <p:cNvSpPr txBox="1">
            <a:spLocks/>
          </p:cNvSpPr>
          <p:nvPr/>
        </p:nvSpPr>
        <p:spPr bwMode="auto">
          <a:xfrm>
            <a:off x="539552" y="4287540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COMPARING WITH GALLERY</a:t>
            </a: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109907D1-5057-2085-9012-CD1A19E80872}"/>
              </a:ext>
            </a:extLst>
          </p:cNvPr>
          <p:cNvSpPr txBox="1">
            <a:spLocks/>
          </p:cNvSpPr>
          <p:nvPr/>
        </p:nvSpPr>
        <p:spPr bwMode="auto">
          <a:xfrm>
            <a:off x="539551" y="498802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ASSIGN AN IDENTITY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84261B1A-1110-4A23-6425-0C6DD7944E4B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SUBJECT OUT OF FRAME</a:t>
            </a:r>
          </a:p>
        </p:txBody>
      </p:sp>
    </p:spTree>
    <p:extLst>
      <p:ext uri="{BB962C8B-B14F-4D97-AF65-F5344CB8AC3E}">
        <p14:creationId xmlns:p14="http://schemas.microsoft.com/office/powerpoint/2010/main" val="3946554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9BCDF132-1D70-2677-113E-1049CBC51F88}"/>
              </a:ext>
            </a:extLst>
          </p:cNvPr>
          <p:cNvSpPr txBox="1">
            <a:spLocks/>
          </p:cNvSpPr>
          <p:nvPr/>
        </p:nvSpPr>
        <p:spPr bwMode="auto">
          <a:xfrm>
            <a:off x="4716016" y="1971352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For each template in the gallery, take the top match idenitity and check whether it’s above the threshold. For this purpose,  we use the cosine similarity.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7F8485E2-11A7-82F0-8802-4ADD2FEE51A3}"/>
              </a:ext>
            </a:extLst>
          </p:cNvPr>
          <p:cNvSpPr txBox="1">
            <a:spLocks/>
          </p:cNvSpPr>
          <p:nvPr/>
        </p:nvSpPr>
        <p:spPr bwMode="auto">
          <a:xfrm>
            <a:off x="539550" y="306896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BEST FRAME SELECTION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1413A6A3-CD85-6A08-622F-8EBF47FD4FA8}"/>
              </a:ext>
            </a:extLst>
          </p:cNvPr>
          <p:cNvSpPr txBox="1">
            <a:spLocks/>
          </p:cNvSpPr>
          <p:nvPr/>
        </p:nvSpPr>
        <p:spPr bwMode="auto">
          <a:xfrm>
            <a:off x="539552" y="3717032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>
                <a:solidFill>
                  <a:schemeClr val="tx1"/>
                </a:solidFill>
              </a:rPr>
              <a:t>COMPARING WITH GALLERY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489ABF5-37F8-B453-9DC9-0762641F3F60}"/>
              </a:ext>
            </a:extLst>
          </p:cNvPr>
          <p:cNvSpPr txBox="1">
            <a:spLocks/>
          </p:cNvSpPr>
          <p:nvPr/>
        </p:nvSpPr>
        <p:spPr bwMode="auto">
          <a:xfrm>
            <a:off x="539551" y="4988024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ASSIGN AN IDENTITY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3D47D68F-E666-5D6C-B8E6-3FF66198BB09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SUBJECT OUT OF FRAME</a:t>
            </a:r>
          </a:p>
        </p:txBody>
      </p:sp>
    </p:spTree>
    <p:extLst>
      <p:ext uri="{BB962C8B-B14F-4D97-AF65-F5344CB8AC3E}">
        <p14:creationId xmlns:p14="http://schemas.microsoft.com/office/powerpoint/2010/main" val="1077617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94A67BC8-0D31-CDD9-131C-52A6EC5636B2}"/>
              </a:ext>
            </a:extLst>
          </p:cNvPr>
          <p:cNvSpPr/>
          <p:nvPr/>
        </p:nvSpPr>
        <p:spPr bwMode="auto">
          <a:xfrm>
            <a:off x="6300192" y="837480"/>
            <a:ext cx="2106701" cy="752823"/>
          </a:xfrm>
          <a:prstGeom prst="roundRect">
            <a:avLst/>
          </a:prstGeom>
          <a:solidFill>
            <a:srgbClr val="790022">
              <a:alpha val="9000"/>
            </a:srgbClr>
          </a:solidFill>
          <a:ln>
            <a:solidFill>
              <a:srgbClr val="79002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sz="20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FB8564E-41DD-5D9B-8EA5-EC0C6C6ED6D8}"/>
              </a:ext>
            </a:extLst>
          </p:cNvPr>
          <p:cNvSpPr txBox="1">
            <a:spLocks/>
          </p:cNvSpPr>
          <p:nvPr/>
        </p:nvSpPr>
        <p:spPr bwMode="auto">
          <a:xfrm>
            <a:off x="3579811" y="91466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/>
              <a:t>Tracking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7EB17FA-155D-5F20-3A93-EE2662B2569E}"/>
              </a:ext>
            </a:extLst>
          </p:cNvPr>
          <p:cNvSpPr txBox="1">
            <a:spLocks/>
          </p:cNvSpPr>
          <p:nvPr/>
        </p:nvSpPr>
        <p:spPr bwMode="auto">
          <a:xfrm>
            <a:off x="877899" y="926022"/>
            <a:ext cx="2328227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Detection</a:t>
            </a:r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E900882D-0A26-4587-1745-7483934E7368}"/>
              </a:ext>
            </a:extLst>
          </p:cNvPr>
          <p:cNvSpPr txBox="1">
            <a:spLocks/>
          </p:cNvSpPr>
          <p:nvPr/>
        </p:nvSpPr>
        <p:spPr bwMode="auto">
          <a:xfrm>
            <a:off x="6434590" y="893473"/>
            <a:ext cx="2328227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err="1"/>
              <a:t>Identification</a:t>
            </a:r>
            <a:endParaRPr lang="it-IT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9BCDF132-1D70-2677-113E-1049CBC51F88}"/>
              </a:ext>
            </a:extLst>
          </p:cNvPr>
          <p:cNvSpPr txBox="1">
            <a:spLocks/>
          </p:cNvSpPr>
          <p:nvPr/>
        </p:nvSpPr>
        <p:spPr bwMode="auto">
          <a:xfrm>
            <a:off x="4716016" y="1971352"/>
            <a:ext cx="3815259" cy="36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err="1">
                <a:cs typeface="Arial"/>
              </a:rPr>
              <a:t>We</a:t>
            </a:r>
            <a:r>
              <a:rPr lang="it-IT" sz="2000">
                <a:cs typeface="Arial"/>
              </a:rPr>
              <a:t> fuse the </a:t>
            </a:r>
            <a:r>
              <a:rPr lang="it-IT" sz="2000" err="1">
                <a:cs typeface="Arial"/>
              </a:rPr>
              <a:t>results</a:t>
            </a:r>
            <a:r>
              <a:rPr lang="it-IT" sz="2000">
                <a:cs typeface="Arial"/>
              </a:rPr>
              <a:t> of </a:t>
            </a:r>
            <a:r>
              <a:rPr lang="it-IT" sz="2000" err="1">
                <a:cs typeface="Arial"/>
              </a:rPr>
              <a:t>each</a:t>
            </a:r>
            <a:r>
              <a:rPr lang="it-IT" sz="2000">
                <a:cs typeface="Arial"/>
              </a:rPr>
              <a:t> image </a:t>
            </a:r>
            <a:r>
              <a:rPr lang="it-IT" sz="2000" err="1">
                <a:cs typeface="Arial"/>
              </a:rPr>
              <a:t>using</a:t>
            </a:r>
            <a:r>
              <a:rPr lang="it-IT" sz="2000">
                <a:cs typeface="Arial"/>
              </a:rPr>
              <a:t> a </a:t>
            </a:r>
            <a:r>
              <a:rPr lang="it-IT" sz="2000" b="1">
                <a:cs typeface="Arial"/>
              </a:rPr>
              <a:t>score </a:t>
            </a:r>
            <a:r>
              <a:rPr lang="it-IT" sz="2000" b="1" err="1">
                <a:cs typeface="Arial"/>
              </a:rPr>
              <a:t>level</a:t>
            </a:r>
            <a:r>
              <a:rPr lang="it-IT" sz="2000">
                <a:cs typeface="Arial"/>
              </a:rPr>
              <a:t> </a:t>
            </a:r>
            <a:r>
              <a:rPr lang="it-IT" sz="2000" err="1">
                <a:cs typeface="Arial"/>
              </a:rPr>
              <a:t>using</a:t>
            </a:r>
            <a:r>
              <a:rPr lang="it-IT" sz="2000">
                <a:cs typeface="Arial"/>
              </a:rPr>
              <a:t> </a:t>
            </a:r>
            <a:r>
              <a:rPr lang="it-IT" sz="2000" err="1">
                <a:cs typeface="Arial"/>
              </a:rPr>
              <a:t>as</a:t>
            </a:r>
            <a:r>
              <a:rPr lang="it-IT" sz="2000">
                <a:cs typeface="Arial"/>
              </a:rPr>
              <a:t> </a:t>
            </a:r>
            <a:r>
              <a:rPr lang="it-IT" sz="2000" b="1" err="1">
                <a:cs typeface="Arial"/>
              </a:rPr>
              <a:t>measure</a:t>
            </a:r>
            <a:r>
              <a:rPr lang="it-IT" sz="2000">
                <a:cs typeface="Arial"/>
              </a:rPr>
              <a:t> the </a:t>
            </a:r>
            <a:r>
              <a:rPr lang="it-IT" sz="2000" err="1">
                <a:cs typeface="Arial"/>
              </a:rPr>
              <a:t>similarity</a:t>
            </a:r>
            <a:r>
              <a:rPr lang="it-IT" sz="2000">
                <a:cs typeface="Arial"/>
              </a:rPr>
              <a:t> score.</a:t>
            </a:r>
          </a:p>
          <a:p>
            <a:pPr marL="0" indent="0">
              <a:buNone/>
            </a:pPr>
            <a:r>
              <a:rPr lang="it-IT" sz="2000" err="1"/>
              <a:t>Otherwise</a:t>
            </a:r>
            <a:r>
              <a:rPr lang="it-IT" sz="2000"/>
              <a:t>, </a:t>
            </a:r>
            <a:r>
              <a:rPr lang="it-IT" sz="2000" err="1"/>
              <a:t>we</a:t>
            </a:r>
            <a:r>
              <a:rPr lang="it-IT" sz="2000"/>
              <a:t> label the </a:t>
            </a:r>
            <a:r>
              <a:rPr lang="it-IT" sz="2000" err="1"/>
              <a:t>subject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</a:t>
            </a:r>
            <a:r>
              <a:rPr lang="it-IT" sz="2000" err="1"/>
              <a:t>unknown</a:t>
            </a:r>
            <a:r>
              <a:rPr lang="it-IT" sz="2000"/>
              <a:t>/intruder</a:t>
            </a:r>
            <a:endParaRPr lang="it-IT" sz="2000">
              <a:cs typeface="Arial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F1D9A83-4E79-0BAE-5C19-563D22A89A80}"/>
              </a:ext>
            </a:extLst>
          </p:cNvPr>
          <p:cNvSpPr txBox="1">
            <a:spLocks/>
          </p:cNvSpPr>
          <p:nvPr/>
        </p:nvSpPr>
        <p:spPr bwMode="auto">
          <a:xfrm>
            <a:off x="539550" y="306896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BEST FRAME SELECTION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26982B5-FA6A-8582-73B5-60A524E62B56}"/>
              </a:ext>
            </a:extLst>
          </p:cNvPr>
          <p:cNvSpPr txBox="1">
            <a:spLocks/>
          </p:cNvSpPr>
          <p:nvPr/>
        </p:nvSpPr>
        <p:spPr bwMode="auto">
          <a:xfrm>
            <a:off x="539552" y="3717032"/>
            <a:ext cx="3800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COMPARING WITH GALLERY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5A1F8519-7CA5-1B73-FA0D-8AC3DA5028D1}"/>
              </a:ext>
            </a:extLst>
          </p:cNvPr>
          <p:cNvSpPr txBox="1">
            <a:spLocks/>
          </p:cNvSpPr>
          <p:nvPr/>
        </p:nvSpPr>
        <p:spPr bwMode="auto">
          <a:xfrm>
            <a:off x="539551" y="4437112"/>
            <a:ext cx="327578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>
                <a:solidFill>
                  <a:schemeClr val="tx1"/>
                </a:solidFill>
              </a:rPr>
              <a:t>ASSIGN AN IDENTITY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C650B655-201C-C2D0-2F3D-B8BA2B08570D}"/>
              </a:ext>
            </a:extLst>
          </p:cNvPr>
          <p:cNvSpPr txBox="1">
            <a:spLocks/>
          </p:cNvSpPr>
          <p:nvPr/>
        </p:nvSpPr>
        <p:spPr bwMode="auto">
          <a:xfrm>
            <a:off x="539550" y="2417990"/>
            <a:ext cx="3491809" cy="45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2000"/>
              <a:t>SUBJECT OUT OF FRAME</a:t>
            </a:r>
          </a:p>
        </p:txBody>
      </p:sp>
    </p:spTree>
    <p:extLst>
      <p:ext uri="{BB962C8B-B14F-4D97-AF65-F5344CB8AC3E}">
        <p14:creationId xmlns:p14="http://schemas.microsoft.com/office/powerpoint/2010/main" val="26120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A80425D-18BC-92BF-2D75-BD17B37FB70D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>
                <a:solidFill>
                  <a:schemeClr val="bg1"/>
                </a:solidFill>
              </a:rPr>
              <a:t>The system in action</a:t>
            </a:r>
          </a:p>
        </p:txBody>
      </p:sp>
    </p:spTree>
    <p:extLst>
      <p:ext uri="{BB962C8B-B14F-4D97-AF65-F5344CB8AC3E}">
        <p14:creationId xmlns:p14="http://schemas.microsoft.com/office/powerpoint/2010/main" val="104824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A80425D-18BC-92BF-2D75-BD17B37FB70D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>
                <a:solidFill>
                  <a:schemeClr val="bg1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889112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605CE5-98D4-79D5-516F-82822B878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8" y="837481"/>
            <a:ext cx="5852172" cy="43891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DBFA12-2E7E-73D9-AB1E-5CA94489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002" y="3054911"/>
            <a:ext cx="2591828" cy="19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69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605CE5-98D4-79D5-516F-82822B878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8" y="3054911"/>
            <a:ext cx="2895600" cy="21717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85F920F-0DFA-4E91-919A-7A847FD1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632" y="1489748"/>
            <a:ext cx="4996966" cy="37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82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E5E79-70A9-C4E4-941C-A2F049F74623}"/>
              </a:ext>
            </a:extLst>
          </p:cNvPr>
          <p:cNvSpPr txBox="1">
            <a:spLocks/>
          </p:cNvSpPr>
          <p:nvPr/>
        </p:nvSpPr>
        <p:spPr bwMode="auto">
          <a:xfrm>
            <a:off x="568351" y="3862576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0.4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E3F9EEA-9DAE-F822-4369-6C13AE02F1E2}"/>
              </a:ext>
            </a:extLst>
          </p:cNvPr>
          <p:cNvSpPr txBox="1">
            <a:spLocks/>
          </p:cNvSpPr>
          <p:nvPr/>
        </p:nvSpPr>
        <p:spPr bwMode="auto">
          <a:xfrm>
            <a:off x="566148" y="3140968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0.3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2717B0-8C80-EFB7-DDBA-DD6562A55DB6}"/>
              </a:ext>
            </a:extLst>
          </p:cNvPr>
          <p:cNvSpPr txBox="1">
            <a:spLocks/>
          </p:cNvSpPr>
          <p:nvPr/>
        </p:nvSpPr>
        <p:spPr bwMode="auto">
          <a:xfrm>
            <a:off x="566148" y="4584184"/>
            <a:ext cx="19896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0.5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B21C99-6A4B-E4DB-25B2-62CD7C5F56EC}"/>
              </a:ext>
            </a:extLst>
          </p:cNvPr>
          <p:cNvSpPr txBox="1">
            <a:spLocks/>
          </p:cNvSpPr>
          <p:nvPr/>
        </p:nvSpPr>
        <p:spPr bwMode="auto">
          <a:xfrm>
            <a:off x="566148" y="5299141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0.6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C7FE422-FD17-3636-C24D-BC0F61104B37}"/>
              </a:ext>
            </a:extLst>
          </p:cNvPr>
          <p:cNvSpPr txBox="1">
            <a:spLocks/>
          </p:cNvSpPr>
          <p:nvPr/>
        </p:nvSpPr>
        <p:spPr bwMode="auto">
          <a:xfrm>
            <a:off x="5394785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3200" b="1">
                <a:solidFill>
                  <a:schemeClr val="tx1"/>
                </a:solidFill>
              </a:rPr>
              <a:t>FAR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18D4E177-1049-4257-09AD-73246F30B7ED}"/>
              </a:ext>
            </a:extLst>
          </p:cNvPr>
          <p:cNvSpPr txBox="1">
            <a:spLocks/>
          </p:cNvSpPr>
          <p:nvPr/>
        </p:nvSpPr>
        <p:spPr bwMode="auto">
          <a:xfrm>
            <a:off x="6948264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3200" b="1">
                <a:solidFill>
                  <a:schemeClr val="tx1"/>
                </a:solidFill>
              </a:rPr>
              <a:t>FRR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5A7D8C4-0588-00C2-54DD-3E2E7DAF9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4" y="714047"/>
            <a:ext cx="2895600" cy="21717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599DE9D-E248-1784-494E-EC50A54C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18" y="911808"/>
            <a:ext cx="2639568" cy="19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8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E5E79-70A9-C4E4-941C-A2F049F74623}"/>
              </a:ext>
            </a:extLst>
          </p:cNvPr>
          <p:cNvSpPr txBox="1">
            <a:spLocks/>
          </p:cNvSpPr>
          <p:nvPr/>
        </p:nvSpPr>
        <p:spPr bwMode="auto">
          <a:xfrm>
            <a:off x="568351" y="3862576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0.4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E3F9EEA-9DAE-F822-4369-6C13AE02F1E2}"/>
              </a:ext>
            </a:extLst>
          </p:cNvPr>
          <p:cNvSpPr txBox="1">
            <a:spLocks/>
          </p:cNvSpPr>
          <p:nvPr/>
        </p:nvSpPr>
        <p:spPr bwMode="auto">
          <a:xfrm>
            <a:off x="566148" y="2994822"/>
            <a:ext cx="4005852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>
                <a:solidFill>
                  <a:srgbClr val="006778"/>
                </a:solidFill>
              </a:rPr>
              <a:t>0.3 </a:t>
            </a:r>
            <a:r>
              <a:rPr lang="it-IT" sz="4200" b="1" err="1">
                <a:solidFill>
                  <a:srgbClr val="006778"/>
                </a:solidFill>
              </a:rPr>
              <a:t>threshold</a:t>
            </a:r>
            <a:endParaRPr lang="it-IT" sz="4200" b="1">
              <a:solidFill>
                <a:srgbClr val="006778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2717B0-8C80-EFB7-DDBA-DD6562A55DB6}"/>
              </a:ext>
            </a:extLst>
          </p:cNvPr>
          <p:cNvSpPr txBox="1">
            <a:spLocks/>
          </p:cNvSpPr>
          <p:nvPr/>
        </p:nvSpPr>
        <p:spPr bwMode="auto">
          <a:xfrm>
            <a:off x="566148" y="4584184"/>
            <a:ext cx="19896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0.5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B21C99-6A4B-E4DB-25B2-62CD7C5F56EC}"/>
              </a:ext>
            </a:extLst>
          </p:cNvPr>
          <p:cNvSpPr txBox="1">
            <a:spLocks/>
          </p:cNvSpPr>
          <p:nvPr/>
        </p:nvSpPr>
        <p:spPr bwMode="auto">
          <a:xfrm>
            <a:off x="566148" y="5299141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0.6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21C4567-22A3-284C-D49C-32402E80C414}"/>
              </a:ext>
            </a:extLst>
          </p:cNvPr>
          <p:cNvSpPr txBox="1">
            <a:spLocks/>
          </p:cNvSpPr>
          <p:nvPr/>
        </p:nvSpPr>
        <p:spPr bwMode="auto">
          <a:xfrm>
            <a:off x="5394785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3200" b="1">
                <a:solidFill>
                  <a:schemeClr val="tx1"/>
                </a:solidFill>
              </a:rPr>
              <a:t>FAR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4395B20F-68B6-ECEE-137A-623FA3C7BBDA}"/>
              </a:ext>
            </a:extLst>
          </p:cNvPr>
          <p:cNvSpPr txBox="1">
            <a:spLocks/>
          </p:cNvSpPr>
          <p:nvPr/>
        </p:nvSpPr>
        <p:spPr bwMode="auto">
          <a:xfrm>
            <a:off x="6948264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3200" b="1">
                <a:solidFill>
                  <a:schemeClr val="tx1"/>
                </a:solidFill>
              </a:rPr>
              <a:t>FRR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437C3633-8249-1545-368E-94214926B5A0}"/>
              </a:ext>
            </a:extLst>
          </p:cNvPr>
          <p:cNvSpPr txBox="1">
            <a:spLocks/>
          </p:cNvSpPr>
          <p:nvPr/>
        </p:nvSpPr>
        <p:spPr bwMode="auto">
          <a:xfrm>
            <a:off x="5394785" y="4085018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0.038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00D4D53-9EB2-EE1F-F905-6F704BEE234A}"/>
              </a:ext>
            </a:extLst>
          </p:cNvPr>
          <p:cNvSpPr txBox="1">
            <a:spLocks/>
          </p:cNvSpPr>
          <p:nvPr/>
        </p:nvSpPr>
        <p:spPr bwMode="auto">
          <a:xfrm>
            <a:off x="6948264" y="4096588"/>
            <a:ext cx="1086690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0.023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CF4DA8-24E0-F14F-DCBE-B5825CF5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4" y="714047"/>
            <a:ext cx="2895600" cy="21717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0237254-AC18-0117-BA01-5C5D821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18" y="911808"/>
            <a:ext cx="2639568" cy="19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33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E5E79-70A9-C4E4-941C-A2F049F74623}"/>
              </a:ext>
            </a:extLst>
          </p:cNvPr>
          <p:cNvSpPr txBox="1">
            <a:spLocks/>
          </p:cNvSpPr>
          <p:nvPr/>
        </p:nvSpPr>
        <p:spPr bwMode="auto">
          <a:xfrm>
            <a:off x="566148" y="3756157"/>
            <a:ext cx="3775049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>
                <a:solidFill>
                  <a:srgbClr val="006778"/>
                </a:solidFill>
              </a:rPr>
              <a:t>0.4 </a:t>
            </a:r>
            <a:r>
              <a:rPr lang="it-IT" sz="4200" b="1" err="1">
                <a:solidFill>
                  <a:srgbClr val="006778"/>
                </a:solidFill>
              </a:rPr>
              <a:t>threshold</a:t>
            </a:r>
            <a:endParaRPr lang="it-IT" sz="4200" b="1">
              <a:solidFill>
                <a:srgbClr val="006778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E3F9EEA-9DAE-F822-4369-6C13AE02F1E2}"/>
              </a:ext>
            </a:extLst>
          </p:cNvPr>
          <p:cNvSpPr txBox="1">
            <a:spLocks/>
          </p:cNvSpPr>
          <p:nvPr/>
        </p:nvSpPr>
        <p:spPr bwMode="auto">
          <a:xfrm>
            <a:off x="566148" y="3140968"/>
            <a:ext cx="4005852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0.3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2717B0-8C80-EFB7-DDBA-DD6562A55DB6}"/>
              </a:ext>
            </a:extLst>
          </p:cNvPr>
          <p:cNvSpPr txBox="1">
            <a:spLocks/>
          </p:cNvSpPr>
          <p:nvPr/>
        </p:nvSpPr>
        <p:spPr bwMode="auto">
          <a:xfrm>
            <a:off x="566148" y="4584184"/>
            <a:ext cx="19896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0.5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B21C99-6A4B-E4DB-25B2-62CD7C5F56EC}"/>
              </a:ext>
            </a:extLst>
          </p:cNvPr>
          <p:cNvSpPr txBox="1">
            <a:spLocks/>
          </p:cNvSpPr>
          <p:nvPr/>
        </p:nvSpPr>
        <p:spPr bwMode="auto">
          <a:xfrm>
            <a:off x="566148" y="5299141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0.6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3445E03-9EBD-DC2C-CD2E-B37CBD9A4E97}"/>
              </a:ext>
            </a:extLst>
          </p:cNvPr>
          <p:cNvSpPr txBox="1">
            <a:spLocks/>
          </p:cNvSpPr>
          <p:nvPr/>
        </p:nvSpPr>
        <p:spPr bwMode="auto">
          <a:xfrm>
            <a:off x="5394785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3200" b="1">
                <a:solidFill>
                  <a:schemeClr val="tx1"/>
                </a:solidFill>
              </a:rPr>
              <a:t>FAR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354E6E0-0632-72AB-C535-65B1EF1F23D1}"/>
              </a:ext>
            </a:extLst>
          </p:cNvPr>
          <p:cNvSpPr txBox="1">
            <a:spLocks/>
          </p:cNvSpPr>
          <p:nvPr/>
        </p:nvSpPr>
        <p:spPr bwMode="auto">
          <a:xfrm>
            <a:off x="6948264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3200" b="1">
                <a:solidFill>
                  <a:schemeClr val="tx1"/>
                </a:solidFill>
              </a:rPr>
              <a:t>FRR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1502930-DB07-77F8-23A6-7EA9BE18CD33}"/>
              </a:ext>
            </a:extLst>
          </p:cNvPr>
          <p:cNvSpPr txBox="1">
            <a:spLocks/>
          </p:cNvSpPr>
          <p:nvPr/>
        </p:nvSpPr>
        <p:spPr bwMode="auto">
          <a:xfrm>
            <a:off x="5394785" y="4085018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0.009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E4F066AD-9EEB-0BF9-1D22-7C316D2244CB}"/>
              </a:ext>
            </a:extLst>
          </p:cNvPr>
          <p:cNvSpPr txBox="1">
            <a:spLocks/>
          </p:cNvSpPr>
          <p:nvPr/>
        </p:nvSpPr>
        <p:spPr bwMode="auto">
          <a:xfrm>
            <a:off x="6948264" y="4096588"/>
            <a:ext cx="1086690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0.026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BD7C652-BB66-657B-2A3F-BC7223ED8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4" y="714047"/>
            <a:ext cx="2895600" cy="21717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1DB7ACF-8C63-4D61-25B7-1A8EA377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18" y="911808"/>
            <a:ext cx="2639568" cy="19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Insight CCTV face recognition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8D7D07-140C-EDC4-87DC-FD8A12D725AC}"/>
              </a:ext>
            </a:extLst>
          </p:cNvPr>
          <p:cNvSpPr txBox="1">
            <a:spLocks/>
          </p:cNvSpPr>
          <p:nvPr/>
        </p:nvSpPr>
        <p:spPr bwMode="auto">
          <a:xfrm>
            <a:off x="971599" y="4323766"/>
            <a:ext cx="287010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Intrusion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detection</a:t>
            </a:r>
            <a:endParaRPr lang="it-IT" sz="2200" b="1">
              <a:solidFill>
                <a:srgbClr val="82243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9CBE631-7DE5-0713-20E4-6999A885207B}"/>
              </a:ext>
            </a:extLst>
          </p:cNvPr>
          <p:cNvSpPr txBox="1">
            <a:spLocks/>
          </p:cNvSpPr>
          <p:nvPr/>
        </p:nvSpPr>
        <p:spPr bwMode="auto">
          <a:xfrm>
            <a:off x="971600" y="3134152"/>
            <a:ext cx="287010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200" b="1" err="1">
                <a:solidFill>
                  <a:srgbClr val="822433"/>
                </a:solidFill>
              </a:rPr>
              <a:t>Crowd</a:t>
            </a:r>
            <a:r>
              <a:rPr lang="it-IT" sz="3200" b="1">
                <a:solidFill>
                  <a:srgbClr val="822433"/>
                </a:solidFill>
              </a:rPr>
              <a:t> surveillance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79EBC9F-B059-BF27-D122-3055F7625111}"/>
              </a:ext>
            </a:extLst>
          </p:cNvPr>
          <p:cNvSpPr txBox="1">
            <a:spLocks/>
          </p:cNvSpPr>
          <p:nvPr/>
        </p:nvSpPr>
        <p:spPr bwMode="auto">
          <a:xfrm>
            <a:off x="971599" y="5032798"/>
            <a:ext cx="3456385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822433"/>
                </a:solidFill>
              </a:rPr>
              <a:t>Track </a:t>
            </a:r>
            <a:r>
              <a:rPr lang="it-IT" sz="2200" b="1" err="1">
                <a:solidFill>
                  <a:srgbClr val="822433"/>
                </a:solidFill>
              </a:rPr>
              <a:t>across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cameras</a:t>
            </a:r>
            <a:endParaRPr lang="it-IT" sz="2200" b="1">
              <a:solidFill>
                <a:srgbClr val="822433"/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C86E51-5176-DF0F-7A21-34D510AD0139}"/>
              </a:ext>
            </a:extLst>
          </p:cNvPr>
          <p:cNvSpPr txBox="1">
            <a:spLocks/>
          </p:cNvSpPr>
          <p:nvPr/>
        </p:nvSpPr>
        <p:spPr bwMode="auto">
          <a:xfrm>
            <a:off x="5295900" y="2905831"/>
            <a:ext cx="3815259" cy="29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/>
              <a:t>In </a:t>
            </a:r>
            <a:r>
              <a:rPr lang="it-IT" sz="2000" err="1"/>
              <a:t>metros</a:t>
            </a:r>
            <a:endParaRPr lang="it-IT" sz="2000"/>
          </a:p>
          <a:p>
            <a:pPr algn="just"/>
            <a:r>
              <a:rPr lang="it-IT" sz="2000"/>
              <a:t>At an event </a:t>
            </a:r>
          </a:p>
          <a:p>
            <a:pPr algn="just"/>
            <a:r>
              <a:rPr lang="it-IT" sz="2000"/>
              <a:t>At a university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15FEBD-FF84-1EAE-F6FE-F0F253BA2288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114BF09-4007-0B3A-719D-D7C920B09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BC92B5B-9AFE-A3E6-A4E3-77B45C57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F992C94-7638-FE27-46D9-5E287A14A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338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E5E79-70A9-C4E4-941C-A2F049F74623}"/>
              </a:ext>
            </a:extLst>
          </p:cNvPr>
          <p:cNvSpPr txBox="1">
            <a:spLocks/>
          </p:cNvSpPr>
          <p:nvPr/>
        </p:nvSpPr>
        <p:spPr bwMode="auto">
          <a:xfrm>
            <a:off x="568350" y="3862576"/>
            <a:ext cx="3775049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0.4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E3F9EEA-9DAE-F822-4369-6C13AE02F1E2}"/>
              </a:ext>
            </a:extLst>
          </p:cNvPr>
          <p:cNvSpPr txBox="1">
            <a:spLocks/>
          </p:cNvSpPr>
          <p:nvPr/>
        </p:nvSpPr>
        <p:spPr bwMode="auto">
          <a:xfrm>
            <a:off x="566148" y="3140968"/>
            <a:ext cx="4005852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0.3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2717B0-8C80-EFB7-DDBA-DD6562A55DB6}"/>
              </a:ext>
            </a:extLst>
          </p:cNvPr>
          <p:cNvSpPr txBox="1">
            <a:spLocks/>
          </p:cNvSpPr>
          <p:nvPr/>
        </p:nvSpPr>
        <p:spPr bwMode="auto">
          <a:xfrm>
            <a:off x="566148" y="4466488"/>
            <a:ext cx="377504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>
                <a:solidFill>
                  <a:srgbClr val="006778"/>
                </a:solidFill>
              </a:rPr>
              <a:t>0.5 </a:t>
            </a:r>
            <a:r>
              <a:rPr lang="it-IT" sz="4200" b="1" err="1">
                <a:solidFill>
                  <a:srgbClr val="006778"/>
                </a:solidFill>
              </a:rPr>
              <a:t>threshold</a:t>
            </a:r>
            <a:endParaRPr lang="it-IT" sz="4200" b="1">
              <a:solidFill>
                <a:srgbClr val="006778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B21C99-6A4B-E4DB-25B2-62CD7C5F56EC}"/>
              </a:ext>
            </a:extLst>
          </p:cNvPr>
          <p:cNvSpPr txBox="1">
            <a:spLocks/>
          </p:cNvSpPr>
          <p:nvPr/>
        </p:nvSpPr>
        <p:spPr bwMode="auto">
          <a:xfrm>
            <a:off x="566148" y="5299141"/>
            <a:ext cx="198962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0.6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8018407-0F4D-50A8-AA84-5258E14EC6FE}"/>
              </a:ext>
            </a:extLst>
          </p:cNvPr>
          <p:cNvSpPr txBox="1">
            <a:spLocks/>
          </p:cNvSpPr>
          <p:nvPr/>
        </p:nvSpPr>
        <p:spPr bwMode="auto">
          <a:xfrm>
            <a:off x="5394785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3200" b="1">
                <a:solidFill>
                  <a:schemeClr val="tx1"/>
                </a:solidFill>
              </a:rPr>
              <a:t>FAR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C468401B-EDB1-903C-AF8A-B0DD517E0AAB}"/>
              </a:ext>
            </a:extLst>
          </p:cNvPr>
          <p:cNvSpPr txBox="1">
            <a:spLocks/>
          </p:cNvSpPr>
          <p:nvPr/>
        </p:nvSpPr>
        <p:spPr bwMode="auto">
          <a:xfrm>
            <a:off x="6948264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3200" b="1">
                <a:solidFill>
                  <a:schemeClr val="tx1"/>
                </a:solidFill>
              </a:rPr>
              <a:t>FRR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5649962-322C-A746-5F4B-29F8CD557A4F}"/>
              </a:ext>
            </a:extLst>
          </p:cNvPr>
          <p:cNvSpPr txBox="1">
            <a:spLocks/>
          </p:cNvSpPr>
          <p:nvPr/>
        </p:nvSpPr>
        <p:spPr bwMode="auto">
          <a:xfrm>
            <a:off x="5394785" y="4085018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0.009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1B14DA6A-3D31-C4A0-2722-59166D3E99F5}"/>
              </a:ext>
            </a:extLst>
          </p:cNvPr>
          <p:cNvSpPr txBox="1">
            <a:spLocks/>
          </p:cNvSpPr>
          <p:nvPr/>
        </p:nvSpPr>
        <p:spPr bwMode="auto">
          <a:xfrm>
            <a:off x="6948264" y="4096588"/>
            <a:ext cx="1086690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0.053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3D544F6-C702-DBE7-F09B-21C73E1BE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4" y="714047"/>
            <a:ext cx="2895600" cy="2171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2772063-A502-E4FB-4263-B342745E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18" y="911808"/>
            <a:ext cx="2639568" cy="19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77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35800-9D4C-2745-3B0C-2EDE0DF6C12C}"/>
              </a:ext>
            </a:extLst>
          </p:cNvPr>
          <p:cNvSpPr txBox="1">
            <a:spLocks/>
          </p:cNvSpPr>
          <p:nvPr/>
        </p:nvSpPr>
        <p:spPr bwMode="auto">
          <a:xfrm>
            <a:off x="3053781" y="332656"/>
            <a:ext cx="3216221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Evaluation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CE5E79-70A9-C4E4-941C-A2F049F74623}"/>
              </a:ext>
            </a:extLst>
          </p:cNvPr>
          <p:cNvSpPr txBox="1">
            <a:spLocks/>
          </p:cNvSpPr>
          <p:nvPr/>
        </p:nvSpPr>
        <p:spPr bwMode="auto">
          <a:xfrm>
            <a:off x="568350" y="3862576"/>
            <a:ext cx="3775049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0.4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E3F9EEA-9DAE-F822-4369-6C13AE02F1E2}"/>
              </a:ext>
            </a:extLst>
          </p:cNvPr>
          <p:cNvSpPr txBox="1">
            <a:spLocks/>
          </p:cNvSpPr>
          <p:nvPr/>
        </p:nvSpPr>
        <p:spPr bwMode="auto">
          <a:xfrm>
            <a:off x="566148" y="3140968"/>
            <a:ext cx="4005852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0.3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12717B0-8C80-EFB7-DDBA-DD6562A55DB6}"/>
              </a:ext>
            </a:extLst>
          </p:cNvPr>
          <p:cNvSpPr txBox="1">
            <a:spLocks/>
          </p:cNvSpPr>
          <p:nvPr/>
        </p:nvSpPr>
        <p:spPr bwMode="auto">
          <a:xfrm>
            <a:off x="566147" y="4584184"/>
            <a:ext cx="377504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006778"/>
                </a:solidFill>
              </a:rPr>
              <a:t>0.5 </a:t>
            </a:r>
            <a:r>
              <a:rPr lang="it-IT" sz="2200" b="1" err="1">
                <a:solidFill>
                  <a:srgbClr val="006778"/>
                </a:solidFill>
              </a:rPr>
              <a:t>threshold</a:t>
            </a:r>
            <a:endParaRPr lang="it-IT" sz="2200" b="1">
              <a:solidFill>
                <a:srgbClr val="006778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8B21C99-6A4B-E4DB-25B2-62CD7C5F56EC}"/>
              </a:ext>
            </a:extLst>
          </p:cNvPr>
          <p:cNvSpPr txBox="1">
            <a:spLocks/>
          </p:cNvSpPr>
          <p:nvPr/>
        </p:nvSpPr>
        <p:spPr bwMode="auto">
          <a:xfrm>
            <a:off x="566148" y="5299141"/>
            <a:ext cx="3775048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t-I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900" kern="12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>
                <a:solidFill>
                  <a:srgbClr val="006778"/>
                </a:solidFill>
              </a:rPr>
              <a:t>0.6 </a:t>
            </a:r>
            <a:r>
              <a:rPr lang="it-IT" sz="4200" b="1" err="1">
                <a:solidFill>
                  <a:srgbClr val="006778"/>
                </a:solidFill>
              </a:rPr>
              <a:t>threshold</a:t>
            </a:r>
            <a:endParaRPr lang="it-IT" sz="4200" b="1">
              <a:solidFill>
                <a:srgbClr val="006778"/>
              </a:solidFill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B7886327-EB80-C67E-2AC7-CA268F238AF8}"/>
              </a:ext>
            </a:extLst>
          </p:cNvPr>
          <p:cNvSpPr txBox="1">
            <a:spLocks/>
          </p:cNvSpPr>
          <p:nvPr/>
        </p:nvSpPr>
        <p:spPr bwMode="auto">
          <a:xfrm>
            <a:off x="5394785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3200" b="1">
                <a:solidFill>
                  <a:schemeClr val="tx1"/>
                </a:solidFill>
              </a:rPr>
              <a:t>FAR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DF4E392D-C5E2-75FC-4441-559C06AA2ED8}"/>
              </a:ext>
            </a:extLst>
          </p:cNvPr>
          <p:cNvSpPr txBox="1">
            <a:spLocks/>
          </p:cNvSpPr>
          <p:nvPr/>
        </p:nvSpPr>
        <p:spPr bwMode="auto">
          <a:xfrm>
            <a:off x="6948264" y="3270364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sz="3200" b="1">
                <a:solidFill>
                  <a:schemeClr val="tx1"/>
                </a:solidFill>
              </a:rPr>
              <a:t>FRR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F5E2B39-AEF9-1E0E-F16D-0BC0882D3118}"/>
              </a:ext>
            </a:extLst>
          </p:cNvPr>
          <p:cNvSpPr txBox="1">
            <a:spLocks/>
          </p:cNvSpPr>
          <p:nvPr/>
        </p:nvSpPr>
        <p:spPr bwMode="auto">
          <a:xfrm>
            <a:off x="5394785" y="4085018"/>
            <a:ext cx="1092189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0.006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46E0C2D-21C6-CA43-EC29-5A32B4E8E6FD}"/>
              </a:ext>
            </a:extLst>
          </p:cNvPr>
          <p:cNvSpPr txBox="1">
            <a:spLocks/>
          </p:cNvSpPr>
          <p:nvPr/>
        </p:nvSpPr>
        <p:spPr bwMode="auto">
          <a:xfrm>
            <a:off x="6948264" y="4096588"/>
            <a:ext cx="1086690" cy="71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b="1"/>
              <a:t>0.152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CC1DD4B-F472-D82B-971C-DE83A49B3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14" y="714047"/>
            <a:ext cx="2895600" cy="21717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0C99CFC-0515-8D2C-223E-1D5987E4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218" y="911808"/>
            <a:ext cx="2639568" cy="19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8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2D47BD7-1863-830C-ADB9-70A55A3D7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00" y="2924175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altLang="it-IT" err="1">
                <a:cs typeface="Arial"/>
              </a:rPr>
              <a:t>Conclusions</a:t>
            </a:r>
            <a:r>
              <a:rPr lang="it-IT" altLang="it-IT">
                <a:cs typeface="Arial"/>
              </a:rPr>
              <a:t>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594833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2D47BD7-1863-830C-ADB9-70A55A3D7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599" y="324141"/>
            <a:ext cx="7416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altLang="it-IT"/>
              <a:t>Conclusions and future work</a:t>
            </a:r>
            <a:endParaRPr lang="en-US"/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BFEBAE9B-0619-83A6-9DB7-C192D999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136196"/>
            <a:ext cx="7666038" cy="387698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it-IT" sz="2000"/>
              <a:t>Better frame selection policy, maybe using a deep model like faceQnet</a:t>
            </a:r>
            <a:endParaRPr lang="en-GB" sz="2000"/>
          </a:p>
          <a:p>
            <a:pPr>
              <a:buFont typeface="Wingdings" pitchFamily="2" charset="2"/>
              <a:buChar char="Ø"/>
            </a:pPr>
            <a:endParaRPr lang="en-GB" sz="2000"/>
          </a:p>
          <a:p>
            <a:pPr>
              <a:buFont typeface="Wingdings" pitchFamily="2" charset="2"/>
              <a:buChar char="Ø"/>
            </a:pPr>
            <a:r>
              <a:rPr lang="en-GB" sz="2000"/>
              <a:t>Add an </a:t>
            </a:r>
            <a:r>
              <a:rPr lang="en-GB" sz="2000" err="1"/>
              <a:t>antispoofing</a:t>
            </a:r>
            <a:r>
              <a:rPr lang="en-GB" sz="2000"/>
              <a:t> system</a:t>
            </a:r>
            <a:endParaRPr lang="it-IT" sz="2000"/>
          </a:p>
          <a:p>
            <a:pPr>
              <a:buFont typeface="Wingdings" pitchFamily="2" charset="2"/>
              <a:buChar char="Ø"/>
            </a:pPr>
            <a:endParaRPr lang="it-IT" sz="2000"/>
          </a:p>
          <a:p>
            <a:pPr>
              <a:buFont typeface="Wingdings" pitchFamily="2" charset="2"/>
              <a:buChar char="Ø"/>
            </a:pPr>
            <a:endParaRPr lang="it-IT" sz="2000"/>
          </a:p>
          <a:p>
            <a:pPr>
              <a:buFont typeface="Wingdings" pitchFamily="2" charset="2"/>
              <a:buChar char="Ø"/>
            </a:pPr>
            <a:r>
              <a:rPr lang="it-IT" sz="2000"/>
              <a:t>Improving the image quality through techniques of computer vision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>
              <a:buFont typeface="Wingdings" pitchFamily="2" charset="2"/>
              <a:buChar char="Ø"/>
            </a:pPr>
            <a:r>
              <a:rPr lang="it-IT" sz="2000"/>
              <a:t>Expand the tracking module to enable not only the tracking through the face but also using other elements as cloth and gait</a:t>
            </a:r>
          </a:p>
          <a:p>
            <a:pPr marL="0" indent="0">
              <a:buNone/>
            </a:pP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0527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1295400" y="2420888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898525" y="279851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sz="3200" b="0">
                <a:solidFill>
                  <a:schemeClr val="bg1"/>
                </a:solidFill>
              </a:rPr>
              <a:t>Thank you for your attention</a:t>
            </a:r>
            <a:endParaRPr lang="it-IT" sz="32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64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2CA694-290C-6A22-D470-CA14882CD437}"/>
              </a:ext>
            </a:extLst>
          </p:cNvPr>
          <p:cNvSpPr/>
          <p:nvPr/>
        </p:nvSpPr>
        <p:spPr bwMode="auto">
          <a:xfrm>
            <a:off x="1295400" y="2420888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898525" y="2798513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GB" sz="3200" b="0">
                <a:solidFill>
                  <a:schemeClr val="bg1"/>
                </a:solidFill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0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Insight CCTV face recognition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8D7D07-140C-EDC4-87DC-FD8A12D725AC}"/>
              </a:ext>
            </a:extLst>
          </p:cNvPr>
          <p:cNvSpPr txBox="1">
            <a:spLocks/>
          </p:cNvSpPr>
          <p:nvPr/>
        </p:nvSpPr>
        <p:spPr bwMode="auto">
          <a:xfrm>
            <a:off x="971600" y="3626346"/>
            <a:ext cx="345638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200" b="1" err="1">
                <a:solidFill>
                  <a:srgbClr val="822433"/>
                </a:solidFill>
              </a:rPr>
              <a:t>Intrusion</a:t>
            </a:r>
            <a:r>
              <a:rPr lang="it-IT" sz="4200" b="1">
                <a:solidFill>
                  <a:srgbClr val="822433"/>
                </a:solidFill>
              </a:rPr>
              <a:t> </a:t>
            </a:r>
            <a:r>
              <a:rPr lang="it-IT" sz="4200" b="1" err="1">
                <a:solidFill>
                  <a:srgbClr val="822433"/>
                </a:solidFill>
              </a:rPr>
              <a:t>detection</a:t>
            </a:r>
            <a:endParaRPr lang="it-IT" sz="4200" b="1">
              <a:solidFill>
                <a:srgbClr val="82243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9CBE631-7DE5-0713-20E4-6999A885207B}"/>
              </a:ext>
            </a:extLst>
          </p:cNvPr>
          <p:cNvSpPr txBox="1">
            <a:spLocks/>
          </p:cNvSpPr>
          <p:nvPr/>
        </p:nvSpPr>
        <p:spPr bwMode="auto">
          <a:xfrm>
            <a:off x="971600" y="3134152"/>
            <a:ext cx="287010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Crowd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surveillance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79EBC9F-B059-BF27-D122-3055F7625111}"/>
              </a:ext>
            </a:extLst>
          </p:cNvPr>
          <p:cNvSpPr txBox="1">
            <a:spLocks/>
          </p:cNvSpPr>
          <p:nvPr/>
        </p:nvSpPr>
        <p:spPr bwMode="auto">
          <a:xfrm>
            <a:off x="971600" y="5032798"/>
            <a:ext cx="3744416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>
                <a:solidFill>
                  <a:srgbClr val="822433"/>
                </a:solidFill>
              </a:rPr>
              <a:t>Track </a:t>
            </a:r>
            <a:r>
              <a:rPr lang="it-IT" sz="2200" b="1" err="1">
                <a:solidFill>
                  <a:srgbClr val="822433"/>
                </a:solidFill>
              </a:rPr>
              <a:t>across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cameras</a:t>
            </a:r>
            <a:endParaRPr lang="it-IT" sz="2200" b="1">
              <a:solidFill>
                <a:srgbClr val="822433"/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C86E51-5176-DF0F-7A21-34D510AD0139}"/>
              </a:ext>
            </a:extLst>
          </p:cNvPr>
          <p:cNvSpPr txBox="1">
            <a:spLocks/>
          </p:cNvSpPr>
          <p:nvPr/>
        </p:nvSpPr>
        <p:spPr bwMode="auto">
          <a:xfrm>
            <a:off x="4716016" y="2919600"/>
            <a:ext cx="3815259" cy="29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spcAft>
                <a:spcPts val="0"/>
              </a:spcAft>
            </a:pPr>
            <a:r>
              <a:rPr lang="it-IT" sz="2000"/>
              <a:t>Restricted area of governative building</a:t>
            </a:r>
            <a:endParaRPr lang="it-IT"/>
          </a:p>
          <a:p>
            <a:r>
              <a:rPr lang="it-IT" sz="2000"/>
              <a:t>Restricted area in a company</a:t>
            </a:r>
            <a:endParaRPr lang="it-IT" sz="2000">
              <a:cs typeface="Arial"/>
            </a:endParaRPr>
          </a:p>
          <a:p>
            <a:r>
              <a:rPr lang="it-IT" sz="2000"/>
              <a:t>Or just </a:t>
            </a:r>
            <a:r>
              <a:rPr lang="it-IT" sz="2000" err="1"/>
              <a:t>somebody’s</a:t>
            </a:r>
            <a:r>
              <a:rPr lang="it-IT" sz="2000"/>
              <a:t> home</a:t>
            </a:r>
            <a:endParaRPr lang="it-IT" sz="2000"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CF1D1F-A6A9-8C3B-EB53-191576F4F64C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E4C97B-0668-74C1-1389-6F62BACB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A226BA8-756B-D435-337A-DDD169C46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A45E247-FA40-7653-08BE-5B566B358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962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Insight CCTV face recognition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8D7D07-140C-EDC4-87DC-FD8A12D725AC}"/>
              </a:ext>
            </a:extLst>
          </p:cNvPr>
          <p:cNvSpPr txBox="1">
            <a:spLocks/>
          </p:cNvSpPr>
          <p:nvPr/>
        </p:nvSpPr>
        <p:spPr bwMode="auto">
          <a:xfrm>
            <a:off x="971599" y="3650270"/>
            <a:ext cx="345638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Intrusion</a:t>
            </a:r>
            <a:r>
              <a:rPr lang="it-IT" sz="2200" b="1">
                <a:solidFill>
                  <a:srgbClr val="822433"/>
                </a:solidFill>
              </a:rPr>
              <a:t> </a:t>
            </a:r>
            <a:r>
              <a:rPr lang="it-IT" sz="2200" b="1" err="1">
                <a:solidFill>
                  <a:srgbClr val="822433"/>
                </a:solidFill>
              </a:rPr>
              <a:t>detection</a:t>
            </a:r>
            <a:endParaRPr lang="it-IT" sz="2200" b="1">
              <a:solidFill>
                <a:srgbClr val="822433"/>
              </a:solidFill>
            </a:endParaRP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9CBE631-7DE5-0713-20E4-6999A885207B}"/>
              </a:ext>
            </a:extLst>
          </p:cNvPr>
          <p:cNvSpPr txBox="1">
            <a:spLocks/>
          </p:cNvSpPr>
          <p:nvPr/>
        </p:nvSpPr>
        <p:spPr bwMode="auto">
          <a:xfrm>
            <a:off x="971600" y="3134152"/>
            <a:ext cx="2870105" cy="46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200" b="1" err="1">
                <a:solidFill>
                  <a:srgbClr val="822433"/>
                </a:solidFill>
              </a:rPr>
              <a:t>Crowd</a:t>
            </a:r>
            <a:r>
              <a:rPr lang="it-IT" sz="2200" b="1">
                <a:solidFill>
                  <a:srgbClr val="822433"/>
                </a:solidFill>
              </a:rPr>
              <a:t> surveillance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79EBC9F-B059-BF27-D122-3055F7625111}"/>
              </a:ext>
            </a:extLst>
          </p:cNvPr>
          <p:cNvSpPr txBox="1">
            <a:spLocks/>
          </p:cNvSpPr>
          <p:nvPr/>
        </p:nvSpPr>
        <p:spPr bwMode="auto">
          <a:xfrm>
            <a:off x="972237" y="4099720"/>
            <a:ext cx="4103819" cy="87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400" b="1">
                <a:solidFill>
                  <a:srgbClr val="822433"/>
                </a:solidFill>
              </a:rPr>
              <a:t>Track </a:t>
            </a:r>
            <a:r>
              <a:rPr lang="it-IT" sz="4400" b="1" err="1">
                <a:solidFill>
                  <a:srgbClr val="822433"/>
                </a:solidFill>
              </a:rPr>
              <a:t>across</a:t>
            </a:r>
            <a:r>
              <a:rPr lang="it-IT" sz="4400" b="1">
                <a:solidFill>
                  <a:srgbClr val="822433"/>
                </a:solidFill>
              </a:rPr>
              <a:t> </a:t>
            </a:r>
            <a:r>
              <a:rPr lang="it-IT" sz="4400" b="1" err="1">
                <a:solidFill>
                  <a:srgbClr val="822433"/>
                </a:solidFill>
              </a:rPr>
              <a:t>cameras</a:t>
            </a:r>
            <a:endParaRPr lang="it-IT" sz="4400" b="1">
              <a:solidFill>
                <a:srgbClr val="822433"/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0C86E51-5176-DF0F-7A21-34D510AD0139}"/>
              </a:ext>
            </a:extLst>
          </p:cNvPr>
          <p:cNvSpPr txBox="1">
            <a:spLocks/>
          </p:cNvSpPr>
          <p:nvPr/>
        </p:nvSpPr>
        <p:spPr bwMode="auto">
          <a:xfrm>
            <a:off x="4716016" y="2919600"/>
            <a:ext cx="3815259" cy="29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/>
              <a:t>See </a:t>
            </a:r>
            <a:r>
              <a:rPr lang="it-IT" sz="2000" err="1"/>
              <a:t>where</a:t>
            </a:r>
            <a:r>
              <a:rPr lang="it-IT" sz="2000"/>
              <a:t> a </a:t>
            </a:r>
            <a:r>
              <a:rPr lang="it-IT" sz="2000" err="1"/>
              <a:t>person</a:t>
            </a:r>
            <a:r>
              <a:rPr lang="it-IT" sz="2000"/>
              <a:t> </a:t>
            </a:r>
            <a:r>
              <a:rPr lang="it-IT" sz="2000" err="1"/>
              <a:t>went</a:t>
            </a:r>
            <a:endParaRPr lang="it-IT" sz="2000"/>
          </a:p>
          <a:p>
            <a:pPr marL="0" indent="0" algn="just">
              <a:buNone/>
            </a:pPr>
            <a:endParaRPr lang="it-IT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8C9660-8F85-E78B-96E7-9FB5556D79BF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2" name="Graphic 4">
              <a:extLst>
                <a:ext uri="{FF2B5EF4-FFF2-40B4-BE49-F238E27FC236}">
                  <a16:creationId xmlns:a16="http://schemas.microsoft.com/office/drawing/2014/main" id="{5317F0D4-BEDB-89D8-992F-CB6398A0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5" name="Graphic 5">
              <a:extLst>
                <a:ext uri="{FF2B5EF4-FFF2-40B4-BE49-F238E27FC236}">
                  <a16:creationId xmlns:a16="http://schemas.microsoft.com/office/drawing/2014/main" id="{2EC0051B-7945-8551-6DDF-5DDAAB9A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6" name="Graphic 8">
              <a:extLst>
                <a:ext uri="{FF2B5EF4-FFF2-40B4-BE49-F238E27FC236}">
                  <a16:creationId xmlns:a16="http://schemas.microsoft.com/office/drawing/2014/main" id="{042260E0-85FA-A00B-241E-0B20CE81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6660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A80425D-18BC-92BF-2D75-BD17B37FB70D}"/>
              </a:ext>
            </a:extLst>
          </p:cNvPr>
          <p:cNvSpPr/>
          <p:nvPr/>
        </p:nvSpPr>
        <p:spPr bwMode="auto">
          <a:xfrm>
            <a:off x="1295400" y="2564904"/>
            <a:ext cx="6732984" cy="1296144"/>
          </a:xfrm>
          <a:prstGeom prst="roundRect">
            <a:avLst/>
          </a:prstGeom>
          <a:solidFill>
            <a:srgbClr val="79002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957363" y="29241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 sz="3200" b="0">
                <a:solidFill>
                  <a:schemeClr val="bg1"/>
                </a:solidFill>
              </a:rPr>
              <a:t>The system</a:t>
            </a:r>
          </a:p>
        </p:txBody>
      </p:sp>
    </p:spTree>
    <p:extLst>
      <p:ext uri="{BB962C8B-B14F-4D97-AF65-F5344CB8AC3E}">
        <p14:creationId xmlns:p14="http://schemas.microsoft.com/office/powerpoint/2010/main" val="1901806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EFBCF9D-6B77-0A9C-4E54-1D2FE9D310B4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480158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/>
              <a:t>SCRFD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59BBE9CB-564E-180F-9E39-2ECA706A3645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err="1"/>
              <a:t>ArcFace</a:t>
            </a:r>
            <a:endParaRPr lang="it-IT" b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1A799F-F029-68DA-E23B-DEEBB0B5A6A6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3" name="Graphic 4">
              <a:extLst>
                <a:ext uri="{FF2B5EF4-FFF2-40B4-BE49-F238E27FC236}">
                  <a16:creationId xmlns:a16="http://schemas.microsoft.com/office/drawing/2014/main" id="{89F25FED-2195-5637-6DC8-75502DEE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4" name="Graphic 5">
              <a:extLst>
                <a:ext uri="{FF2B5EF4-FFF2-40B4-BE49-F238E27FC236}">
                  <a16:creationId xmlns:a16="http://schemas.microsoft.com/office/drawing/2014/main" id="{C2CFD24C-1FD5-15DE-EE9C-F971D5D3F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5" name="Graphic 8">
              <a:extLst>
                <a:ext uri="{FF2B5EF4-FFF2-40B4-BE49-F238E27FC236}">
                  <a16:creationId xmlns:a16="http://schemas.microsoft.com/office/drawing/2014/main" id="{6A62DD03-B960-2932-3660-667AF2F65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59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39A2957E-4228-CDE6-53D6-BE9FFD56F14F}"/>
              </a:ext>
            </a:extLst>
          </p:cNvPr>
          <p:cNvSpPr txBox="1">
            <a:spLocks/>
          </p:cNvSpPr>
          <p:nvPr/>
        </p:nvSpPr>
        <p:spPr bwMode="auto">
          <a:xfrm>
            <a:off x="2231740" y="332656"/>
            <a:ext cx="468052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it-IT"/>
              <a:t>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F0AE97-7FC7-27BA-47EF-97F29857ACAB}"/>
              </a:ext>
            </a:extLst>
          </p:cNvPr>
          <p:cNvSpPr txBox="1">
            <a:spLocks/>
          </p:cNvSpPr>
          <p:nvPr/>
        </p:nvSpPr>
        <p:spPr bwMode="auto">
          <a:xfrm>
            <a:off x="1403648" y="2687537"/>
            <a:ext cx="1656184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sz="3200" b="1"/>
              <a:t>SCRFD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60EFFA5-9809-B720-07D4-F216CCB46133}"/>
              </a:ext>
            </a:extLst>
          </p:cNvPr>
          <p:cNvSpPr txBox="1">
            <a:spLocks/>
          </p:cNvSpPr>
          <p:nvPr/>
        </p:nvSpPr>
        <p:spPr bwMode="auto">
          <a:xfrm>
            <a:off x="6260195" y="2687537"/>
            <a:ext cx="1768189" cy="7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it-IT" b="1" err="1"/>
              <a:t>ArcFace</a:t>
            </a:r>
            <a:endParaRPr lang="it-IT" b="1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B93C980-246E-3896-503B-B38217D02C69}"/>
              </a:ext>
            </a:extLst>
          </p:cNvPr>
          <p:cNvSpPr txBox="1">
            <a:spLocks/>
          </p:cNvSpPr>
          <p:nvPr/>
        </p:nvSpPr>
        <p:spPr bwMode="auto">
          <a:xfrm>
            <a:off x="1299630" y="3429000"/>
            <a:ext cx="316835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it-IT"/>
              <a:t>Sample </a:t>
            </a:r>
            <a:r>
              <a:rPr lang="it-IT" err="1"/>
              <a:t>Computation</a:t>
            </a:r>
            <a:r>
              <a:rPr lang="it-IT"/>
              <a:t> </a:t>
            </a:r>
            <a:r>
              <a:rPr lang="it-IT" err="1"/>
              <a:t>Redistribution</a:t>
            </a:r>
            <a:r>
              <a:rPr lang="it-IT"/>
              <a:t> for </a:t>
            </a:r>
            <a:r>
              <a:rPr lang="it-IT" err="1"/>
              <a:t>efficient</a:t>
            </a:r>
            <a:r>
              <a:rPr lang="it-IT"/>
              <a:t> Face </a:t>
            </a:r>
            <a:r>
              <a:rPr lang="it-IT" err="1"/>
              <a:t>Detection</a:t>
            </a:r>
            <a:r>
              <a:rPr lang="it-IT"/>
              <a:t>: </a:t>
            </a:r>
            <a:r>
              <a:rPr lang="it-IT" err="1"/>
              <a:t>it</a:t>
            </a:r>
            <a:r>
              <a:rPr lang="it-IT"/>
              <a:t> </a:t>
            </a:r>
            <a:r>
              <a:rPr lang="it-IT" err="1"/>
              <a:t>gives</a:t>
            </a:r>
            <a:r>
              <a:rPr lang="it-IT"/>
              <a:t> </a:t>
            </a:r>
            <a:r>
              <a:rPr lang="it-IT" err="1"/>
              <a:t>us</a:t>
            </a:r>
            <a:r>
              <a:rPr lang="it-IT"/>
              <a:t> </a:t>
            </a:r>
            <a:r>
              <a:rPr lang="it-IT" err="1"/>
              <a:t>bounding</a:t>
            </a:r>
            <a:r>
              <a:rPr lang="it-IT"/>
              <a:t> boxes and key points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D5D96C-0AF4-3A83-1086-02B8B8CCE6E5}"/>
              </a:ext>
            </a:extLst>
          </p:cNvPr>
          <p:cNvGrpSpPr/>
          <p:nvPr/>
        </p:nvGrpSpPr>
        <p:grpSpPr>
          <a:xfrm>
            <a:off x="1641986" y="1479754"/>
            <a:ext cx="5850195" cy="985685"/>
            <a:chOff x="1641986" y="1479754"/>
            <a:chExt cx="5850195" cy="985685"/>
          </a:xfrm>
        </p:grpSpPr>
        <p:pic>
          <p:nvPicPr>
            <p:cNvPr id="10" name="Graphic 4">
              <a:extLst>
                <a:ext uri="{FF2B5EF4-FFF2-40B4-BE49-F238E27FC236}">
                  <a16:creationId xmlns:a16="http://schemas.microsoft.com/office/drawing/2014/main" id="{A4A6617A-7839-1CFB-E4BD-4F4AD75F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6497" y="1479755"/>
              <a:ext cx="985684" cy="985684"/>
            </a:xfrm>
            <a:prstGeom prst="rect">
              <a:avLst/>
            </a:prstGeom>
          </p:spPr>
        </p:pic>
        <p:pic>
          <p:nvPicPr>
            <p:cNvPr id="11" name="Graphic 5">
              <a:extLst>
                <a:ext uri="{FF2B5EF4-FFF2-40B4-BE49-F238E27FC236}">
                  <a16:creationId xmlns:a16="http://schemas.microsoft.com/office/drawing/2014/main" id="{98C684B6-50DD-B360-E6FB-8FEEAB92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4690" y="1479755"/>
              <a:ext cx="985684" cy="985684"/>
            </a:xfrm>
            <a:prstGeom prst="rect">
              <a:avLst/>
            </a:prstGeom>
          </p:spPr>
        </p:pic>
        <p:pic>
          <p:nvPicPr>
            <p:cNvPr id="12" name="Graphic 8">
              <a:extLst>
                <a:ext uri="{FF2B5EF4-FFF2-40B4-BE49-F238E27FC236}">
                  <a16:creationId xmlns:a16="http://schemas.microsoft.com/office/drawing/2014/main" id="{F7741CF4-8DF2-24D7-7E22-D383344E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641986" y="1479754"/>
              <a:ext cx="1005349" cy="985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27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 algn="ctr">
          <a:buNone/>
          <a:defRPr sz="2000" dirty="0" smtClean="0"/>
        </a:defPPr>
      </a:lstStyle>
    </a:tx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7ee258-d24d-445b-a36d-66d5be8261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8AFF15C4EFA1489C5C3B7DBDD35872" ma:contentTypeVersion="10" ma:contentTypeDescription="Create a new document." ma:contentTypeScope="" ma:versionID="ab7e5eadeba8f28a378aa5a312f084d3">
  <xsd:schema xmlns:xsd="http://www.w3.org/2001/XMLSchema" xmlns:xs="http://www.w3.org/2001/XMLSchema" xmlns:p="http://schemas.microsoft.com/office/2006/metadata/properties" xmlns:ns3="427ee258-d24d-445b-a36d-66d5be8261c9" xmlns:ns4="f06675cb-d3f7-429c-94ef-5ce7e560fdec" targetNamespace="http://schemas.microsoft.com/office/2006/metadata/properties" ma:root="true" ma:fieldsID="73cd44413b8fa3acd388fd433e12909e" ns3:_="" ns4:_="">
    <xsd:import namespace="427ee258-d24d-445b-a36d-66d5be8261c9"/>
    <xsd:import namespace="f06675cb-d3f7-429c-94ef-5ce7e560fd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ee258-d24d-445b-a36d-66d5be826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675cb-d3f7-429c-94ef-5ce7e560fde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9BD60-C1FB-41FC-BFB2-799E86435BA3}">
  <ds:schemaRefs>
    <ds:schemaRef ds:uri="427ee258-d24d-445b-a36d-66d5be8261c9"/>
    <ds:schemaRef ds:uri="f06675cb-d3f7-429c-94ef-5ce7e560fde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5B2FEF-6683-4A6E-8777-988DF44ABB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2F7FF2-ACA1-4367-A89D-3BED66B2B678}">
  <ds:schemaRefs>
    <ds:schemaRef ds:uri="427ee258-d24d-445b-a36d-66d5be8261c9"/>
    <ds:schemaRef ds:uri="f06675cb-d3f7-429c-94ef-5ce7e560fd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Application>Microsoft Office PowerPoint</Application>
  <PresentationFormat>On-screen Show (4:3)</PresentationFormat>
  <Slides>45</Slides>
  <Notes>45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la sapienza</vt:lpstr>
      <vt:lpstr>Insight CCTV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revision>1</cp:revision>
  <dcterms:created xsi:type="dcterms:W3CDTF">2006-11-20T16:13:10Z</dcterms:created>
  <dcterms:modified xsi:type="dcterms:W3CDTF">2023-03-01T15:02:01Z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0x010100A38AFF15C4EFA1489C5C3B7DBDD35872</vt:lpwstr>
  </property>
</Properties>
</file>